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61" r:id="rId2"/>
    <p:sldId id="265" r:id="rId3"/>
    <p:sldId id="266" r:id="rId4"/>
    <p:sldId id="269" r:id="rId5"/>
    <p:sldId id="270" r:id="rId6"/>
    <p:sldId id="288" r:id="rId7"/>
    <p:sldId id="273" r:id="rId8"/>
    <p:sldId id="274" r:id="rId9"/>
    <p:sldId id="277" r:id="rId10"/>
    <p:sldId id="271" r:id="rId11"/>
    <p:sldId id="280" r:id="rId12"/>
    <p:sldId id="272" r:id="rId13"/>
    <p:sldId id="285" r:id="rId14"/>
    <p:sldId id="286" r:id="rId15"/>
    <p:sldId id="281" r:id="rId16"/>
    <p:sldId id="276" r:id="rId17"/>
    <p:sldId id="275" r:id="rId18"/>
    <p:sldId id="283" r:id="rId19"/>
    <p:sldId id="287" r:id="rId20"/>
    <p:sldId id="284" r:id="rId21"/>
    <p:sldId id="282" r:id="rId22"/>
    <p:sldId id="263"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6D21"/>
    <a:srgbClr val="EAA372"/>
    <a:srgbClr val="F6D6C0"/>
    <a:srgbClr val="BACDF4"/>
    <a:srgbClr val="5786E3"/>
    <a:srgbClr val="6F97E7"/>
    <a:srgbClr val="112D66"/>
    <a:srgbClr val="D27263"/>
    <a:srgbClr val="C103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2.9602210540302713E-2"/>
          <c:y val="0.16281465364328787"/>
          <c:w val="0.9622259692810875"/>
          <c:h val="0.68897740748754754"/>
        </c:manualLayout>
      </c:layout>
      <c:barChart>
        <c:barDir val="col"/>
        <c:grouping val="clustered"/>
        <c:varyColors val="0"/>
        <c:ser>
          <c:idx val="0"/>
          <c:order val="0"/>
          <c:tx>
            <c:strRef>
              <c:f>Sheet1!$B$1</c:f>
              <c:strCache>
                <c:ptCount val="1"/>
                <c:pt idx="0">
                  <c:v>系列 1</c:v>
                </c:pt>
              </c:strCache>
            </c:strRef>
          </c:tx>
          <c:spPr>
            <a:solidFill>
              <a:schemeClr val="accent2">
                <a:shade val="65000"/>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类别 1</c:v>
                </c:pt>
                <c:pt idx="1">
                  <c:v>类别 2</c:v>
                </c:pt>
                <c:pt idx="2">
                  <c:v>类别 3</c:v>
                </c:pt>
                <c:pt idx="3">
                  <c:v>类别 4</c:v>
                </c:pt>
                <c:pt idx="4">
                  <c:v>类别 5</c:v>
                </c:pt>
              </c:strCache>
            </c:strRef>
          </c:cat>
          <c:val>
            <c:numRef>
              <c:f>Sheet1!$B$2:$B$6</c:f>
              <c:numCache>
                <c:formatCode>General</c:formatCode>
                <c:ptCount val="5"/>
                <c:pt idx="0">
                  <c:v>4.2</c:v>
                </c:pt>
                <c:pt idx="1">
                  <c:v>2.5</c:v>
                </c:pt>
                <c:pt idx="2">
                  <c:v>3.7</c:v>
                </c:pt>
                <c:pt idx="3">
                  <c:v>4.5</c:v>
                </c:pt>
                <c:pt idx="4">
                  <c:v>5.3</c:v>
                </c:pt>
              </c:numCache>
            </c:numRef>
          </c:val>
          <c:extLst>
            <c:ext xmlns:c16="http://schemas.microsoft.com/office/drawing/2014/chart" uri="{C3380CC4-5D6E-409C-BE32-E72D297353CC}">
              <c16:uniqueId val="{00000000-103E-42F3-9DE4-DF74D428754B}"/>
            </c:ext>
          </c:extLst>
        </c:ser>
        <c:ser>
          <c:idx val="1"/>
          <c:order val="1"/>
          <c:tx>
            <c:strRef>
              <c:f>Sheet1!$C$1</c:f>
              <c:strCache>
                <c:ptCount val="1"/>
                <c:pt idx="0">
                  <c:v>系列 2</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类别 1</c:v>
                </c:pt>
                <c:pt idx="1">
                  <c:v>类别 2</c:v>
                </c:pt>
                <c:pt idx="2">
                  <c:v>类别 3</c:v>
                </c:pt>
                <c:pt idx="3">
                  <c:v>类别 4</c:v>
                </c:pt>
                <c:pt idx="4">
                  <c:v>类别 5</c:v>
                </c:pt>
              </c:strCache>
            </c:strRef>
          </c:cat>
          <c:val>
            <c:numRef>
              <c:f>Sheet1!$C$2:$C$6</c:f>
              <c:numCache>
                <c:formatCode>General</c:formatCode>
                <c:ptCount val="5"/>
                <c:pt idx="0">
                  <c:v>2.2999999999999998</c:v>
                </c:pt>
                <c:pt idx="1">
                  <c:v>4.3</c:v>
                </c:pt>
                <c:pt idx="2">
                  <c:v>1.8</c:v>
                </c:pt>
                <c:pt idx="3">
                  <c:v>2.9</c:v>
                </c:pt>
                <c:pt idx="4">
                  <c:v>3.2</c:v>
                </c:pt>
              </c:numCache>
            </c:numRef>
          </c:val>
          <c:extLst>
            <c:ext xmlns:c16="http://schemas.microsoft.com/office/drawing/2014/chart" uri="{C3380CC4-5D6E-409C-BE32-E72D297353CC}">
              <c16:uniqueId val="{00000001-103E-42F3-9DE4-DF74D428754B}"/>
            </c:ext>
          </c:extLst>
        </c:ser>
        <c:ser>
          <c:idx val="2"/>
          <c:order val="2"/>
          <c:tx>
            <c:strRef>
              <c:f>Sheet1!$D$1</c:f>
              <c:strCache>
                <c:ptCount val="1"/>
                <c:pt idx="0">
                  <c:v>系列 3</c:v>
                </c:pt>
              </c:strCache>
            </c:strRef>
          </c:tx>
          <c:spPr>
            <a:solidFill>
              <a:schemeClr val="accent2">
                <a:tint val="65000"/>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类别 1</c:v>
                </c:pt>
                <c:pt idx="1">
                  <c:v>类别 2</c:v>
                </c:pt>
                <c:pt idx="2">
                  <c:v>类别 3</c:v>
                </c:pt>
                <c:pt idx="3">
                  <c:v>类别 4</c:v>
                </c:pt>
                <c:pt idx="4">
                  <c:v>类别 5</c:v>
                </c:pt>
              </c:strCache>
            </c:strRef>
          </c:cat>
          <c:val>
            <c:numRef>
              <c:f>Sheet1!$D$2:$D$6</c:f>
              <c:numCache>
                <c:formatCode>General</c:formatCode>
                <c:ptCount val="5"/>
                <c:pt idx="0">
                  <c:v>3.8</c:v>
                </c:pt>
                <c:pt idx="1">
                  <c:v>2.8</c:v>
                </c:pt>
                <c:pt idx="2">
                  <c:v>2.2000000000000002</c:v>
                </c:pt>
                <c:pt idx="3">
                  <c:v>3.2</c:v>
                </c:pt>
                <c:pt idx="4">
                  <c:v>4.4000000000000004</c:v>
                </c:pt>
              </c:numCache>
            </c:numRef>
          </c:val>
          <c:extLst>
            <c:ext xmlns:c16="http://schemas.microsoft.com/office/drawing/2014/chart" uri="{C3380CC4-5D6E-409C-BE32-E72D297353CC}">
              <c16:uniqueId val="{00000002-103E-42F3-9DE4-DF74D428754B}"/>
            </c:ext>
          </c:extLst>
        </c:ser>
        <c:dLbls>
          <c:showLegendKey val="0"/>
          <c:showVal val="0"/>
          <c:showCatName val="0"/>
          <c:showSerName val="0"/>
          <c:showPercent val="0"/>
          <c:showBubbleSize val="0"/>
        </c:dLbls>
        <c:gapWidth val="80"/>
        <c:overlap val="25"/>
        <c:axId val="552476384"/>
        <c:axId val="126795120"/>
      </c:barChart>
      <c:catAx>
        <c:axId val="552476384"/>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zh-CN"/>
          </a:p>
        </c:txPr>
        <c:crossAx val="126795120"/>
        <c:crosses val="autoZero"/>
        <c:auto val="1"/>
        <c:lblAlgn val="ctr"/>
        <c:lblOffset val="100"/>
        <c:noMultiLvlLbl val="0"/>
      </c:catAx>
      <c:valAx>
        <c:axId val="126795120"/>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zh-CN"/>
          </a:p>
        </c:txPr>
        <c:crossAx val="552476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93415867264381"/>
          <c:y val="5.8890456584412533E-2"/>
          <c:w val="0.64813168265471244"/>
          <c:h val="0.88221908683117489"/>
        </c:manualLayout>
      </c:layout>
      <c:doughnutChart>
        <c:varyColors val="1"/>
        <c:ser>
          <c:idx val="0"/>
          <c:order val="0"/>
          <c:tx>
            <c:strRef>
              <c:f>Sheet1!$B$1</c:f>
              <c:strCache>
                <c:ptCount val="1"/>
                <c:pt idx="0">
                  <c:v>占比</c:v>
                </c:pt>
              </c:strCache>
            </c:strRef>
          </c:tx>
          <c:dPt>
            <c:idx val="0"/>
            <c:bubble3D val="0"/>
            <c:spPr>
              <a:solidFill>
                <a:srgbClr val="DD6D21"/>
              </a:solidFill>
              <a:ln w="19050">
                <a:solidFill>
                  <a:schemeClr val="lt1"/>
                </a:solidFill>
              </a:ln>
              <a:effectLst/>
            </c:spPr>
            <c:extLst>
              <c:ext xmlns:c16="http://schemas.microsoft.com/office/drawing/2014/chart" uri="{C3380CC4-5D6E-409C-BE32-E72D297353CC}">
                <c16:uniqueId val="{00000001-7ABB-4407-B30E-C2A3233BB91D}"/>
              </c:ext>
            </c:extLst>
          </c:dPt>
          <c:dPt>
            <c:idx val="1"/>
            <c:bubble3D val="0"/>
            <c:spPr>
              <a:solidFill>
                <a:srgbClr val="F6D6C0"/>
              </a:solidFill>
              <a:ln w="19050">
                <a:solidFill>
                  <a:schemeClr val="lt1"/>
                </a:solidFill>
              </a:ln>
              <a:effectLst/>
            </c:spPr>
            <c:extLst>
              <c:ext xmlns:c16="http://schemas.microsoft.com/office/drawing/2014/chart" uri="{C3380CC4-5D6E-409C-BE32-E72D297353CC}">
                <c16:uniqueId val="{00000003-7ABB-4407-B30E-C2A3233BB91D}"/>
              </c:ext>
            </c:extLst>
          </c:dPt>
          <c:dLbls>
            <c:delete val="1"/>
          </c:dLbls>
          <c:cat>
            <c:strRef>
              <c:f>Sheet1!$A$2:$A$3</c:f>
              <c:strCache>
                <c:ptCount val="2"/>
                <c:pt idx="0">
                  <c:v>第一阶段</c:v>
                </c:pt>
                <c:pt idx="1">
                  <c:v>第二阶段</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4-7ABB-4407-B30E-C2A3233BB91D}"/>
            </c:ext>
          </c:extLst>
        </c:ser>
        <c:dLbls>
          <c:showLegendKey val="0"/>
          <c:showVal val="0"/>
          <c:showCatName val="0"/>
          <c:showSerName val="0"/>
          <c:showPercent val="1"/>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93415867264381"/>
          <c:y val="5.8890456584412533E-2"/>
          <c:w val="0.64813168265471244"/>
          <c:h val="0.88221908683117489"/>
        </c:manualLayout>
      </c:layout>
      <c:doughnutChart>
        <c:varyColors val="1"/>
        <c:ser>
          <c:idx val="0"/>
          <c:order val="0"/>
          <c:tx>
            <c:strRef>
              <c:f>Sheet1!$B$1</c:f>
              <c:strCache>
                <c:ptCount val="1"/>
                <c:pt idx="0">
                  <c:v>占比</c:v>
                </c:pt>
              </c:strCache>
            </c:strRef>
          </c:tx>
          <c:dPt>
            <c:idx val="0"/>
            <c:bubble3D val="0"/>
            <c:spPr>
              <a:solidFill>
                <a:srgbClr val="DD6D21"/>
              </a:solidFill>
              <a:ln w="19050">
                <a:solidFill>
                  <a:schemeClr val="lt1"/>
                </a:solidFill>
              </a:ln>
              <a:effectLst/>
            </c:spPr>
            <c:extLst>
              <c:ext xmlns:c16="http://schemas.microsoft.com/office/drawing/2014/chart" uri="{C3380CC4-5D6E-409C-BE32-E72D297353CC}">
                <c16:uniqueId val="{00000001-7ABB-4407-B30E-C2A3233BB91D}"/>
              </c:ext>
            </c:extLst>
          </c:dPt>
          <c:dPt>
            <c:idx val="1"/>
            <c:bubble3D val="0"/>
            <c:spPr>
              <a:solidFill>
                <a:srgbClr val="F6D6C0"/>
              </a:solidFill>
              <a:ln w="19050">
                <a:solidFill>
                  <a:schemeClr val="lt1"/>
                </a:solidFill>
              </a:ln>
              <a:effectLst/>
            </c:spPr>
            <c:extLst>
              <c:ext xmlns:c16="http://schemas.microsoft.com/office/drawing/2014/chart" uri="{C3380CC4-5D6E-409C-BE32-E72D297353CC}">
                <c16:uniqueId val="{00000003-7ABB-4407-B30E-C2A3233BB91D}"/>
              </c:ext>
            </c:extLst>
          </c:dPt>
          <c:dLbls>
            <c:delete val="1"/>
          </c:dLbls>
          <c:cat>
            <c:strRef>
              <c:f>Sheet1!$A$2:$A$3</c:f>
              <c:strCache>
                <c:ptCount val="2"/>
                <c:pt idx="0">
                  <c:v>第一阶段</c:v>
                </c:pt>
                <c:pt idx="1">
                  <c:v>第二阶段</c:v>
                </c:pt>
              </c:strCache>
            </c:strRef>
          </c:cat>
          <c:val>
            <c:numRef>
              <c:f>Sheet1!$B$2:$B$3</c:f>
              <c:numCache>
                <c:formatCode>General</c:formatCode>
                <c:ptCount val="2"/>
                <c:pt idx="0">
                  <c:v>55</c:v>
                </c:pt>
                <c:pt idx="1">
                  <c:v>45</c:v>
                </c:pt>
              </c:numCache>
            </c:numRef>
          </c:val>
          <c:extLst>
            <c:ext xmlns:c16="http://schemas.microsoft.com/office/drawing/2014/chart" uri="{C3380CC4-5D6E-409C-BE32-E72D297353CC}">
              <c16:uniqueId val="{00000004-7ABB-4407-B30E-C2A3233BB91D}"/>
            </c:ext>
          </c:extLst>
        </c:ser>
        <c:dLbls>
          <c:showLegendKey val="0"/>
          <c:showVal val="0"/>
          <c:showCatName val="0"/>
          <c:showSerName val="0"/>
          <c:showPercent val="1"/>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93415867264381"/>
          <c:y val="5.8890456584412533E-2"/>
          <c:w val="0.64813168265471244"/>
          <c:h val="0.88221908683117489"/>
        </c:manualLayout>
      </c:layout>
      <c:doughnutChart>
        <c:varyColors val="1"/>
        <c:ser>
          <c:idx val="0"/>
          <c:order val="0"/>
          <c:tx>
            <c:strRef>
              <c:f>Sheet1!$B$1</c:f>
              <c:strCache>
                <c:ptCount val="1"/>
                <c:pt idx="0">
                  <c:v>占比</c:v>
                </c:pt>
              </c:strCache>
            </c:strRef>
          </c:tx>
          <c:dPt>
            <c:idx val="0"/>
            <c:bubble3D val="0"/>
            <c:spPr>
              <a:solidFill>
                <a:srgbClr val="DD6D21"/>
              </a:solidFill>
              <a:ln w="19050">
                <a:solidFill>
                  <a:schemeClr val="lt1"/>
                </a:solidFill>
              </a:ln>
              <a:effectLst/>
            </c:spPr>
            <c:extLst>
              <c:ext xmlns:c16="http://schemas.microsoft.com/office/drawing/2014/chart" uri="{C3380CC4-5D6E-409C-BE32-E72D297353CC}">
                <c16:uniqueId val="{00000001-7ABB-4407-B30E-C2A3233BB91D}"/>
              </c:ext>
            </c:extLst>
          </c:dPt>
          <c:dPt>
            <c:idx val="1"/>
            <c:bubble3D val="0"/>
            <c:spPr>
              <a:solidFill>
                <a:srgbClr val="F6D6C0"/>
              </a:solidFill>
              <a:ln w="19050">
                <a:solidFill>
                  <a:schemeClr val="lt1"/>
                </a:solidFill>
              </a:ln>
              <a:effectLst/>
            </c:spPr>
            <c:extLst>
              <c:ext xmlns:c16="http://schemas.microsoft.com/office/drawing/2014/chart" uri="{C3380CC4-5D6E-409C-BE32-E72D297353CC}">
                <c16:uniqueId val="{00000003-7ABB-4407-B30E-C2A3233BB91D}"/>
              </c:ext>
            </c:extLst>
          </c:dPt>
          <c:dLbls>
            <c:delete val="1"/>
          </c:dLbls>
          <c:cat>
            <c:strRef>
              <c:f>Sheet1!$A$2:$A$3</c:f>
              <c:strCache>
                <c:ptCount val="2"/>
                <c:pt idx="0">
                  <c:v>第一阶段</c:v>
                </c:pt>
                <c:pt idx="1">
                  <c:v>第二阶段</c:v>
                </c:pt>
              </c:strCache>
            </c:strRef>
          </c:cat>
          <c:val>
            <c:numRef>
              <c:f>Sheet1!$B$2:$B$3</c:f>
              <c:numCache>
                <c:formatCode>General</c:formatCode>
                <c:ptCount val="2"/>
                <c:pt idx="0">
                  <c:v>30</c:v>
                </c:pt>
                <c:pt idx="1">
                  <c:v>70</c:v>
                </c:pt>
              </c:numCache>
            </c:numRef>
          </c:val>
          <c:extLst>
            <c:ext xmlns:c16="http://schemas.microsoft.com/office/drawing/2014/chart" uri="{C3380CC4-5D6E-409C-BE32-E72D297353CC}">
              <c16:uniqueId val="{00000004-7ABB-4407-B30E-C2A3233BB91D}"/>
            </c:ext>
          </c:extLst>
        </c:ser>
        <c:dLbls>
          <c:showLegendKey val="0"/>
          <c:showVal val="0"/>
          <c:showCatName val="0"/>
          <c:showSerName val="0"/>
          <c:showPercent val="1"/>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8142CF-922A-4443-AA59-79B0CF14386C}" type="datetimeFigureOut">
              <a:rPr lang="zh-CN" altLang="en-US" smtClean="0"/>
              <a:t>2023/5/12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2CDE63-D6C1-4442-B6A4-1B30120525E4}" type="slidenum">
              <a:rPr lang="zh-CN" altLang="en-US" smtClean="0"/>
              <a:t>‹#›</a:t>
            </a:fld>
            <a:endParaRPr lang="zh-CN" altLang="en-US"/>
          </a:p>
        </p:txBody>
      </p:sp>
    </p:spTree>
    <p:extLst>
      <p:ext uri="{BB962C8B-B14F-4D97-AF65-F5344CB8AC3E}">
        <p14:creationId xmlns:p14="http://schemas.microsoft.com/office/powerpoint/2010/main" val="526538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a:t>
            </a:fld>
            <a:endParaRPr lang="zh-CN" altLang="en-US"/>
          </a:p>
        </p:txBody>
      </p:sp>
    </p:spTree>
    <p:extLst>
      <p:ext uri="{BB962C8B-B14F-4D97-AF65-F5344CB8AC3E}">
        <p14:creationId xmlns:p14="http://schemas.microsoft.com/office/powerpoint/2010/main" val="1161446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6</a:t>
            </a:fld>
            <a:endParaRPr lang="zh-CN" altLang="en-US"/>
          </a:p>
        </p:txBody>
      </p:sp>
    </p:spTree>
    <p:extLst>
      <p:ext uri="{BB962C8B-B14F-4D97-AF65-F5344CB8AC3E}">
        <p14:creationId xmlns:p14="http://schemas.microsoft.com/office/powerpoint/2010/main" val="3348913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9</a:t>
            </a:fld>
            <a:endParaRPr lang="zh-CN" altLang="en-US"/>
          </a:p>
        </p:txBody>
      </p:sp>
    </p:spTree>
    <p:extLst>
      <p:ext uri="{BB962C8B-B14F-4D97-AF65-F5344CB8AC3E}">
        <p14:creationId xmlns:p14="http://schemas.microsoft.com/office/powerpoint/2010/main" val="543679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11</a:t>
            </a:fld>
            <a:endParaRPr lang="zh-CN" altLang="en-US"/>
          </a:p>
        </p:txBody>
      </p:sp>
    </p:spTree>
    <p:extLst>
      <p:ext uri="{BB962C8B-B14F-4D97-AF65-F5344CB8AC3E}">
        <p14:creationId xmlns:p14="http://schemas.microsoft.com/office/powerpoint/2010/main" val="153555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15</a:t>
            </a:fld>
            <a:endParaRPr lang="zh-CN" altLang="en-US"/>
          </a:p>
        </p:txBody>
      </p:sp>
    </p:spTree>
    <p:extLst>
      <p:ext uri="{BB962C8B-B14F-4D97-AF65-F5344CB8AC3E}">
        <p14:creationId xmlns:p14="http://schemas.microsoft.com/office/powerpoint/2010/main" val="2332834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82CDE63-D6C1-4442-B6A4-1B30120525E4}" type="slidenum">
              <a:rPr lang="zh-CN" altLang="en-US" smtClean="0"/>
              <a:t>21</a:t>
            </a:fld>
            <a:endParaRPr lang="zh-CN" altLang="en-US"/>
          </a:p>
        </p:txBody>
      </p:sp>
    </p:spTree>
    <p:extLst>
      <p:ext uri="{BB962C8B-B14F-4D97-AF65-F5344CB8AC3E}">
        <p14:creationId xmlns:p14="http://schemas.microsoft.com/office/powerpoint/2010/main" val="14253109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02BCE925-4129-24A5-984F-E0758D134BDC}"/>
              </a:ext>
            </a:extLst>
          </p:cNvPr>
          <p:cNvSpPr txBox="1"/>
          <p:nvPr userDrawn="1"/>
        </p:nvSpPr>
        <p:spPr>
          <a:xfrm>
            <a:off x="751616" y="-76174"/>
            <a:ext cx="3692132" cy="949299"/>
          </a:xfrm>
          <a:prstGeom prst="rect">
            <a:avLst/>
          </a:prstGeom>
          <a:noFill/>
        </p:spPr>
        <p:txBody>
          <a:bodyPr wrap="square">
            <a:spAutoFit/>
          </a:bodyPr>
          <a:lstStyle/>
          <a:p>
            <a:pPr algn="just">
              <a:lnSpc>
                <a:spcPct val="150000"/>
              </a:lnSpc>
            </a:pPr>
            <a:r>
              <a:rPr lang="en-US" altLang="zh-CN" sz="4400" dirty="0">
                <a:solidFill>
                  <a:srgbClr val="DD6D21"/>
                </a:solidFill>
                <a:latin typeface="黑体" panose="02010609060101010101" pitchFamily="49" charset="-122"/>
                <a:ea typeface="黑体" panose="02010609060101010101" pitchFamily="49" charset="-122"/>
              </a:rPr>
              <a:t>1.</a:t>
            </a:r>
            <a:r>
              <a:rPr lang="zh-CN" altLang="en-US" sz="4400" dirty="0">
                <a:solidFill>
                  <a:srgbClr val="DD6D21"/>
                </a:solidFill>
                <a:latin typeface="黑体" panose="02010609060101010101" pitchFamily="49" charset="-122"/>
                <a:ea typeface="黑体" panose="02010609060101010101" pitchFamily="49" charset="-122"/>
              </a:rPr>
              <a:t>学校信息</a:t>
            </a:r>
          </a:p>
        </p:txBody>
      </p:sp>
      <p:sp>
        <p:nvSpPr>
          <p:cNvPr id="13" name="矩形 12">
            <a:extLst>
              <a:ext uri="{FF2B5EF4-FFF2-40B4-BE49-F238E27FC236}">
                <a16:creationId xmlns:a16="http://schemas.microsoft.com/office/drawing/2014/main" id="{A6C7B10B-948E-54A7-E828-AD0A7712938B}"/>
              </a:ext>
            </a:extLst>
          </p:cNvPr>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CDCB33E-1540-7901-10BA-8AA19D551CAD}"/>
              </a:ext>
            </a:extLst>
          </p:cNvPr>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9EE9FC9A-1930-2F56-4B7F-FD1BA104541F}"/>
              </a:ext>
            </a:extLst>
          </p:cNvPr>
          <p:cNvGrpSpPr/>
          <p:nvPr userDrawn="1"/>
        </p:nvGrpSpPr>
        <p:grpSpPr>
          <a:xfrm>
            <a:off x="-270289" y="6463288"/>
            <a:ext cx="1187450" cy="127295"/>
            <a:chOff x="-260350" y="6426200"/>
            <a:chExt cx="1218293" cy="120945"/>
          </a:xfrm>
        </p:grpSpPr>
        <p:cxnSp>
          <p:nvCxnSpPr>
            <p:cNvPr id="18" name="直接连接符 17">
              <a:extLst>
                <a:ext uri="{FF2B5EF4-FFF2-40B4-BE49-F238E27FC236}">
                  <a16:creationId xmlns:a16="http://schemas.microsoft.com/office/drawing/2014/main" id="{BF1858A1-DAAA-2D07-A93F-06D953A6A6FC}"/>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22641DB8-50C7-E5FA-23D9-9F563DEAE1D9}"/>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E3776F88-4E35-13AC-194C-750A2B0824EF}"/>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BA007D0F-026C-278F-56E2-6C3E769CE73E}"/>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68897A56-6177-EDC6-EADC-FEA1138D7F6C}"/>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52E17046-2EAF-622C-72E2-7A84EEE35C6D}"/>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C8F19494-0E20-0713-858C-F43E4D2790B0}"/>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2D58E2BC-828D-6598-97B3-A35A962D318B}"/>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E4B553E1-6EBB-5D35-7114-C22A206578AE}"/>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D463AE30-97F9-307D-961F-AF5FD964CF31}"/>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5E4DDB1C-C177-2400-BED6-2812D5F31433}"/>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E23992C9-EC6B-9115-C54B-F816FAA6A8C1}"/>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0C32CEDA-E3FA-1601-91F1-A9E84D1B8655}"/>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E91C7D1B-6ABB-1F36-EE5E-CC7F647E2F6B}"/>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32" name="文本框 31">
            <a:extLst>
              <a:ext uri="{FF2B5EF4-FFF2-40B4-BE49-F238E27FC236}">
                <a16:creationId xmlns:a16="http://schemas.microsoft.com/office/drawing/2014/main" id="{C1BFD7DB-BECD-9790-BF8A-6113578D6B89}"/>
              </a:ext>
            </a:extLst>
          </p:cNvPr>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33" name="组合 32">
            <a:extLst>
              <a:ext uri="{FF2B5EF4-FFF2-40B4-BE49-F238E27FC236}">
                <a16:creationId xmlns:a16="http://schemas.microsoft.com/office/drawing/2014/main" id="{3827F740-C6BF-E069-A04D-FC259B443C31}"/>
              </a:ext>
            </a:extLst>
          </p:cNvPr>
          <p:cNvGrpSpPr/>
          <p:nvPr userDrawn="1"/>
        </p:nvGrpSpPr>
        <p:grpSpPr>
          <a:xfrm>
            <a:off x="2959034" y="6463288"/>
            <a:ext cx="9327596" cy="127295"/>
            <a:chOff x="2959034" y="6463288"/>
            <a:chExt cx="9327596" cy="127295"/>
          </a:xfrm>
        </p:grpSpPr>
        <p:grpSp>
          <p:nvGrpSpPr>
            <p:cNvPr id="34" name="组合 33">
              <a:extLst>
                <a:ext uri="{FF2B5EF4-FFF2-40B4-BE49-F238E27FC236}">
                  <a16:creationId xmlns:a16="http://schemas.microsoft.com/office/drawing/2014/main" id="{82EFA6A7-239C-477F-BEB3-3178E613482B}"/>
                </a:ext>
              </a:extLst>
            </p:cNvPr>
            <p:cNvGrpSpPr/>
            <p:nvPr/>
          </p:nvGrpSpPr>
          <p:grpSpPr>
            <a:xfrm>
              <a:off x="2959034" y="6463288"/>
              <a:ext cx="1187450" cy="127295"/>
              <a:chOff x="-260350" y="6426200"/>
              <a:chExt cx="1218293" cy="120945"/>
            </a:xfrm>
          </p:grpSpPr>
          <p:cxnSp>
            <p:nvCxnSpPr>
              <p:cNvPr id="140" name="直接连接符 139">
                <a:extLst>
                  <a:ext uri="{FF2B5EF4-FFF2-40B4-BE49-F238E27FC236}">
                    <a16:creationId xmlns:a16="http://schemas.microsoft.com/office/drawing/2014/main" id="{00299225-3DDB-C98E-282D-BE86EE17CEED}"/>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41" name="直接连接符 140">
                <a:extLst>
                  <a:ext uri="{FF2B5EF4-FFF2-40B4-BE49-F238E27FC236}">
                    <a16:creationId xmlns:a16="http://schemas.microsoft.com/office/drawing/2014/main" id="{F6920EA6-3192-35AA-DE21-0337FF6B7875}"/>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直接连接符 141">
                <a:extLst>
                  <a:ext uri="{FF2B5EF4-FFF2-40B4-BE49-F238E27FC236}">
                    <a16:creationId xmlns:a16="http://schemas.microsoft.com/office/drawing/2014/main" id="{6808F115-D9C8-2C52-9F16-3CCA0093E400}"/>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直接连接符 142">
                <a:extLst>
                  <a:ext uri="{FF2B5EF4-FFF2-40B4-BE49-F238E27FC236}">
                    <a16:creationId xmlns:a16="http://schemas.microsoft.com/office/drawing/2014/main" id="{C27C32CB-AEB7-8FC9-2AF2-432C1D6B801C}"/>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直接连接符 143">
                <a:extLst>
                  <a:ext uri="{FF2B5EF4-FFF2-40B4-BE49-F238E27FC236}">
                    <a16:creationId xmlns:a16="http://schemas.microsoft.com/office/drawing/2014/main" id="{FE38C6BA-84C4-215D-350D-8B27D2980D26}"/>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直接连接符 144">
                <a:extLst>
                  <a:ext uri="{FF2B5EF4-FFF2-40B4-BE49-F238E27FC236}">
                    <a16:creationId xmlns:a16="http://schemas.microsoft.com/office/drawing/2014/main" id="{B75445E7-49D7-C827-A05C-0838240F471C}"/>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6" name="直接连接符 145">
                <a:extLst>
                  <a:ext uri="{FF2B5EF4-FFF2-40B4-BE49-F238E27FC236}">
                    <a16:creationId xmlns:a16="http://schemas.microsoft.com/office/drawing/2014/main" id="{4D99D2E3-D325-D96F-F35A-78CB73775CC9}"/>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7" name="直接连接符 146">
                <a:extLst>
                  <a:ext uri="{FF2B5EF4-FFF2-40B4-BE49-F238E27FC236}">
                    <a16:creationId xmlns:a16="http://schemas.microsoft.com/office/drawing/2014/main" id="{90253FD7-6420-68AF-4EF5-FF87422F669F}"/>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8" name="直接连接符 147">
                <a:extLst>
                  <a:ext uri="{FF2B5EF4-FFF2-40B4-BE49-F238E27FC236}">
                    <a16:creationId xmlns:a16="http://schemas.microsoft.com/office/drawing/2014/main" id="{036B3FB7-B719-12FF-F378-D43656AACCE0}"/>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9" name="直接连接符 148">
                <a:extLst>
                  <a:ext uri="{FF2B5EF4-FFF2-40B4-BE49-F238E27FC236}">
                    <a16:creationId xmlns:a16="http://schemas.microsoft.com/office/drawing/2014/main" id="{371108C0-527D-7511-C065-65CB7B9E72AD}"/>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0" name="直接连接符 149">
                <a:extLst>
                  <a:ext uri="{FF2B5EF4-FFF2-40B4-BE49-F238E27FC236}">
                    <a16:creationId xmlns:a16="http://schemas.microsoft.com/office/drawing/2014/main" id="{9C5BD0BB-E662-F738-29F8-5C94F1DA9043}"/>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1" name="直接连接符 150">
                <a:extLst>
                  <a:ext uri="{FF2B5EF4-FFF2-40B4-BE49-F238E27FC236}">
                    <a16:creationId xmlns:a16="http://schemas.microsoft.com/office/drawing/2014/main" id="{D5B281D4-B156-657A-E204-D427D916E995}"/>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2" name="直接连接符 151">
                <a:extLst>
                  <a:ext uri="{FF2B5EF4-FFF2-40B4-BE49-F238E27FC236}">
                    <a16:creationId xmlns:a16="http://schemas.microsoft.com/office/drawing/2014/main" id="{EF9DF207-C7E6-A824-2AEA-9A588B19950A}"/>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3" name="直接连接符 152">
                <a:extLst>
                  <a:ext uri="{FF2B5EF4-FFF2-40B4-BE49-F238E27FC236}">
                    <a16:creationId xmlns:a16="http://schemas.microsoft.com/office/drawing/2014/main" id="{CC7C819A-B8C5-79C3-D4EB-7AED0776CAC5}"/>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5" name="组合 34">
              <a:extLst>
                <a:ext uri="{FF2B5EF4-FFF2-40B4-BE49-F238E27FC236}">
                  <a16:creationId xmlns:a16="http://schemas.microsoft.com/office/drawing/2014/main" id="{AA06F206-F6C6-94DE-7B41-1F101D31ABD6}"/>
                </a:ext>
              </a:extLst>
            </p:cNvPr>
            <p:cNvGrpSpPr/>
            <p:nvPr/>
          </p:nvGrpSpPr>
          <p:grpSpPr>
            <a:xfrm>
              <a:off x="4121912" y="6463288"/>
              <a:ext cx="1187450" cy="127295"/>
              <a:chOff x="-260350" y="6426200"/>
              <a:chExt cx="1218293" cy="120945"/>
            </a:xfrm>
          </p:grpSpPr>
          <p:cxnSp>
            <p:nvCxnSpPr>
              <p:cNvPr id="126" name="直接连接符 125">
                <a:extLst>
                  <a:ext uri="{FF2B5EF4-FFF2-40B4-BE49-F238E27FC236}">
                    <a16:creationId xmlns:a16="http://schemas.microsoft.com/office/drawing/2014/main" id="{6DD344BB-2699-B54D-AE5D-3C6062166BDD}"/>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27" name="直接连接符 126">
                <a:extLst>
                  <a:ext uri="{FF2B5EF4-FFF2-40B4-BE49-F238E27FC236}">
                    <a16:creationId xmlns:a16="http://schemas.microsoft.com/office/drawing/2014/main" id="{4DA07299-B614-2C2B-E4F9-D30369C9398F}"/>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直接连接符 127">
                <a:extLst>
                  <a:ext uri="{FF2B5EF4-FFF2-40B4-BE49-F238E27FC236}">
                    <a16:creationId xmlns:a16="http://schemas.microsoft.com/office/drawing/2014/main" id="{CCA6726D-FBD6-ED1E-BF37-CB5DCF70BEEF}"/>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直接连接符 128">
                <a:extLst>
                  <a:ext uri="{FF2B5EF4-FFF2-40B4-BE49-F238E27FC236}">
                    <a16:creationId xmlns:a16="http://schemas.microsoft.com/office/drawing/2014/main" id="{A25320E1-C595-A2FB-D847-C4BAE3E3161E}"/>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直接连接符 129">
                <a:extLst>
                  <a:ext uri="{FF2B5EF4-FFF2-40B4-BE49-F238E27FC236}">
                    <a16:creationId xmlns:a16="http://schemas.microsoft.com/office/drawing/2014/main" id="{8D8B5A79-8809-6155-8690-48C75DDE4E76}"/>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直接连接符 130">
                <a:extLst>
                  <a:ext uri="{FF2B5EF4-FFF2-40B4-BE49-F238E27FC236}">
                    <a16:creationId xmlns:a16="http://schemas.microsoft.com/office/drawing/2014/main" id="{B7BCA4F8-C399-4F9C-B54C-BCF9370BC088}"/>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直接连接符 131">
                <a:extLst>
                  <a:ext uri="{FF2B5EF4-FFF2-40B4-BE49-F238E27FC236}">
                    <a16:creationId xmlns:a16="http://schemas.microsoft.com/office/drawing/2014/main" id="{7CAFC6B1-4BE0-E0C4-B810-4F1A1F343EBD}"/>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直接连接符 132">
                <a:extLst>
                  <a:ext uri="{FF2B5EF4-FFF2-40B4-BE49-F238E27FC236}">
                    <a16:creationId xmlns:a16="http://schemas.microsoft.com/office/drawing/2014/main" id="{ED5FD5D6-1AFD-C4D3-3F3E-017DF7508648}"/>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4" name="直接连接符 133">
                <a:extLst>
                  <a:ext uri="{FF2B5EF4-FFF2-40B4-BE49-F238E27FC236}">
                    <a16:creationId xmlns:a16="http://schemas.microsoft.com/office/drawing/2014/main" id="{B121BBBE-C604-9567-C1A3-F77EB14CBF98}"/>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直接连接符 134">
                <a:extLst>
                  <a:ext uri="{FF2B5EF4-FFF2-40B4-BE49-F238E27FC236}">
                    <a16:creationId xmlns:a16="http://schemas.microsoft.com/office/drawing/2014/main" id="{B111A71A-55FE-2CA7-5877-4F582CACD52F}"/>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直接连接符 135">
                <a:extLst>
                  <a:ext uri="{FF2B5EF4-FFF2-40B4-BE49-F238E27FC236}">
                    <a16:creationId xmlns:a16="http://schemas.microsoft.com/office/drawing/2014/main" id="{FBABCB4B-0E63-3B05-2653-CD0ED5C264FF}"/>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直接连接符 136">
                <a:extLst>
                  <a:ext uri="{FF2B5EF4-FFF2-40B4-BE49-F238E27FC236}">
                    <a16:creationId xmlns:a16="http://schemas.microsoft.com/office/drawing/2014/main" id="{EACE6152-6A69-6118-89BF-1EF7B223E85F}"/>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直接连接符 137">
                <a:extLst>
                  <a:ext uri="{FF2B5EF4-FFF2-40B4-BE49-F238E27FC236}">
                    <a16:creationId xmlns:a16="http://schemas.microsoft.com/office/drawing/2014/main" id="{95478A07-099F-201D-6D56-DCF5F4B471FA}"/>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直接连接符 138">
                <a:extLst>
                  <a:ext uri="{FF2B5EF4-FFF2-40B4-BE49-F238E27FC236}">
                    <a16:creationId xmlns:a16="http://schemas.microsoft.com/office/drawing/2014/main" id="{296EC4D5-091D-ACB3-49B0-E9D21E060A28}"/>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6" name="组合 35">
              <a:extLst>
                <a:ext uri="{FF2B5EF4-FFF2-40B4-BE49-F238E27FC236}">
                  <a16:creationId xmlns:a16="http://schemas.microsoft.com/office/drawing/2014/main" id="{C9A0B26F-38BF-F006-BE81-41F517CDB7C0}"/>
                </a:ext>
              </a:extLst>
            </p:cNvPr>
            <p:cNvGrpSpPr/>
            <p:nvPr/>
          </p:nvGrpSpPr>
          <p:grpSpPr>
            <a:xfrm>
              <a:off x="5284790" y="6463288"/>
              <a:ext cx="1187450" cy="127295"/>
              <a:chOff x="-260350" y="6426200"/>
              <a:chExt cx="1218293" cy="120945"/>
            </a:xfrm>
          </p:grpSpPr>
          <p:cxnSp>
            <p:nvCxnSpPr>
              <p:cNvPr id="112" name="直接连接符 111">
                <a:extLst>
                  <a:ext uri="{FF2B5EF4-FFF2-40B4-BE49-F238E27FC236}">
                    <a16:creationId xmlns:a16="http://schemas.microsoft.com/office/drawing/2014/main" id="{88A37526-DDF8-911B-E25B-C94937B0D790}"/>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13" name="直接连接符 112">
                <a:extLst>
                  <a:ext uri="{FF2B5EF4-FFF2-40B4-BE49-F238E27FC236}">
                    <a16:creationId xmlns:a16="http://schemas.microsoft.com/office/drawing/2014/main" id="{7825B319-1199-B56B-EDC7-E3640D58A4E4}"/>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直接连接符 113">
                <a:extLst>
                  <a:ext uri="{FF2B5EF4-FFF2-40B4-BE49-F238E27FC236}">
                    <a16:creationId xmlns:a16="http://schemas.microsoft.com/office/drawing/2014/main" id="{F60D956A-96F5-03BE-9504-307A0360007B}"/>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直接连接符 114">
                <a:extLst>
                  <a:ext uri="{FF2B5EF4-FFF2-40B4-BE49-F238E27FC236}">
                    <a16:creationId xmlns:a16="http://schemas.microsoft.com/office/drawing/2014/main" id="{17FF998A-C964-CB17-047F-B72BC11D2A3B}"/>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直接连接符 115">
                <a:extLst>
                  <a:ext uri="{FF2B5EF4-FFF2-40B4-BE49-F238E27FC236}">
                    <a16:creationId xmlns:a16="http://schemas.microsoft.com/office/drawing/2014/main" id="{6BBC55A6-7678-F444-27E0-00B3C6D2AECE}"/>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直接连接符 116">
                <a:extLst>
                  <a:ext uri="{FF2B5EF4-FFF2-40B4-BE49-F238E27FC236}">
                    <a16:creationId xmlns:a16="http://schemas.microsoft.com/office/drawing/2014/main" id="{0DD0C0E6-AE45-1ABB-DD84-0F00C66F8D35}"/>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直接连接符 117">
                <a:extLst>
                  <a:ext uri="{FF2B5EF4-FFF2-40B4-BE49-F238E27FC236}">
                    <a16:creationId xmlns:a16="http://schemas.microsoft.com/office/drawing/2014/main" id="{49747DFD-8D2F-A17E-4BCF-066FC30F095C}"/>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5217CCCA-B812-B0E7-6616-A43E4FB316A4}"/>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直接连接符 119">
                <a:extLst>
                  <a:ext uri="{FF2B5EF4-FFF2-40B4-BE49-F238E27FC236}">
                    <a16:creationId xmlns:a16="http://schemas.microsoft.com/office/drawing/2014/main" id="{7EC75BD4-084D-AD6F-0E7D-C9377C6EE979}"/>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2C0F538E-9AF7-8A47-2001-8D72C125D85D}"/>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C9B1468F-4ED7-AC72-BE33-CDA636CD22DB}"/>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3" name="直接连接符 122">
                <a:extLst>
                  <a:ext uri="{FF2B5EF4-FFF2-40B4-BE49-F238E27FC236}">
                    <a16:creationId xmlns:a16="http://schemas.microsoft.com/office/drawing/2014/main" id="{3D21A7D7-7287-40B5-7287-F7B0FAE7ED57}"/>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3FC47177-4DB0-5061-007E-E00DDC759CBE}"/>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直接连接符 124">
                <a:extLst>
                  <a:ext uri="{FF2B5EF4-FFF2-40B4-BE49-F238E27FC236}">
                    <a16:creationId xmlns:a16="http://schemas.microsoft.com/office/drawing/2014/main" id="{C71E4617-3812-7104-B391-28AA09266F9F}"/>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7" name="组合 36">
              <a:extLst>
                <a:ext uri="{FF2B5EF4-FFF2-40B4-BE49-F238E27FC236}">
                  <a16:creationId xmlns:a16="http://schemas.microsoft.com/office/drawing/2014/main" id="{01769788-4E72-21C8-9A48-3BA9CAE4C7F2}"/>
                </a:ext>
              </a:extLst>
            </p:cNvPr>
            <p:cNvGrpSpPr/>
            <p:nvPr/>
          </p:nvGrpSpPr>
          <p:grpSpPr>
            <a:xfrm>
              <a:off x="6447668" y="6463288"/>
              <a:ext cx="1187450" cy="127295"/>
              <a:chOff x="-260350" y="6426200"/>
              <a:chExt cx="1218293" cy="120945"/>
            </a:xfrm>
          </p:grpSpPr>
          <p:cxnSp>
            <p:nvCxnSpPr>
              <p:cNvPr id="98" name="直接连接符 97">
                <a:extLst>
                  <a:ext uri="{FF2B5EF4-FFF2-40B4-BE49-F238E27FC236}">
                    <a16:creationId xmlns:a16="http://schemas.microsoft.com/office/drawing/2014/main" id="{084A4894-BC9C-085C-F03D-1EA24F4A0D86}"/>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6D81AF7C-8014-EED0-21BD-084ED5D68EB9}"/>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直接连接符 99">
                <a:extLst>
                  <a:ext uri="{FF2B5EF4-FFF2-40B4-BE49-F238E27FC236}">
                    <a16:creationId xmlns:a16="http://schemas.microsoft.com/office/drawing/2014/main" id="{2706DD98-17C4-60F0-6F71-441C7BFA8C6C}"/>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直接连接符 100">
                <a:extLst>
                  <a:ext uri="{FF2B5EF4-FFF2-40B4-BE49-F238E27FC236}">
                    <a16:creationId xmlns:a16="http://schemas.microsoft.com/office/drawing/2014/main" id="{93F17FE5-5ECF-7C20-CD31-3451E6FB3446}"/>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直接连接符 101">
                <a:extLst>
                  <a:ext uri="{FF2B5EF4-FFF2-40B4-BE49-F238E27FC236}">
                    <a16:creationId xmlns:a16="http://schemas.microsoft.com/office/drawing/2014/main" id="{536238DA-0FB1-9409-89CE-43B204E3FCAA}"/>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直接连接符 102">
                <a:extLst>
                  <a:ext uri="{FF2B5EF4-FFF2-40B4-BE49-F238E27FC236}">
                    <a16:creationId xmlns:a16="http://schemas.microsoft.com/office/drawing/2014/main" id="{B9402DD2-7479-BBB0-F4F1-5E1EAB66B5FA}"/>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4" name="直接连接符 103">
                <a:extLst>
                  <a:ext uri="{FF2B5EF4-FFF2-40B4-BE49-F238E27FC236}">
                    <a16:creationId xmlns:a16="http://schemas.microsoft.com/office/drawing/2014/main" id="{7EC4257D-503D-B44D-E668-3008D3A55983}"/>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34EC407C-5973-09A4-4F33-5AB54C949489}"/>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B37A7ACE-503F-DC7B-B3B6-D153705AA128}"/>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直接连接符 106">
                <a:extLst>
                  <a:ext uri="{FF2B5EF4-FFF2-40B4-BE49-F238E27FC236}">
                    <a16:creationId xmlns:a16="http://schemas.microsoft.com/office/drawing/2014/main" id="{D3DE8D1D-C819-A3D7-E982-169122CBFB12}"/>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ABA5D43F-6913-B0A0-198D-DCA513D98BEA}"/>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246726D9-C047-14F6-92D1-097857BAE44E}"/>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837494C4-47B4-4D59-8F72-173D155D6D3B}"/>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880B98D8-64C1-482E-C727-74477C07D121}"/>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8" name="组合 37">
              <a:extLst>
                <a:ext uri="{FF2B5EF4-FFF2-40B4-BE49-F238E27FC236}">
                  <a16:creationId xmlns:a16="http://schemas.microsoft.com/office/drawing/2014/main" id="{8E34BCD4-B17E-22BD-03D8-477B9B988A1B}"/>
                </a:ext>
              </a:extLst>
            </p:cNvPr>
            <p:cNvGrpSpPr/>
            <p:nvPr/>
          </p:nvGrpSpPr>
          <p:grpSpPr>
            <a:xfrm>
              <a:off x="7610546" y="6463288"/>
              <a:ext cx="1187450" cy="127295"/>
              <a:chOff x="-260350" y="6426200"/>
              <a:chExt cx="1218293" cy="120945"/>
            </a:xfrm>
          </p:grpSpPr>
          <p:cxnSp>
            <p:nvCxnSpPr>
              <p:cNvPr id="84" name="直接连接符 83">
                <a:extLst>
                  <a:ext uri="{FF2B5EF4-FFF2-40B4-BE49-F238E27FC236}">
                    <a16:creationId xmlns:a16="http://schemas.microsoft.com/office/drawing/2014/main" id="{1B7DF7D3-BFA9-8449-D5F3-520236B64292}"/>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85" name="直接连接符 84">
                <a:extLst>
                  <a:ext uri="{FF2B5EF4-FFF2-40B4-BE49-F238E27FC236}">
                    <a16:creationId xmlns:a16="http://schemas.microsoft.com/office/drawing/2014/main" id="{34BD13B0-4379-47EB-51FD-1EDF70706D20}"/>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7985235C-1727-ED58-0AE5-1F43E1A872BA}"/>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A4395E2B-9BB6-8762-6EBF-D065D3F45847}"/>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D2571747-E23D-E1E2-DA93-943186409F8D}"/>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直接连接符 88">
                <a:extLst>
                  <a:ext uri="{FF2B5EF4-FFF2-40B4-BE49-F238E27FC236}">
                    <a16:creationId xmlns:a16="http://schemas.microsoft.com/office/drawing/2014/main" id="{B079AC1F-3EB3-6F74-7996-7024E6239F95}"/>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直接连接符 89">
                <a:extLst>
                  <a:ext uri="{FF2B5EF4-FFF2-40B4-BE49-F238E27FC236}">
                    <a16:creationId xmlns:a16="http://schemas.microsoft.com/office/drawing/2014/main" id="{A663860A-2734-8712-2EBE-22E2D69B6542}"/>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直接连接符 90">
                <a:extLst>
                  <a:ext uri="{FF2B5EF4-FFF2-40B4-BE49-F238E27FC236}">
                    <a16:creationId xmlns:a16="http://schemas.microsoft.com/office/drawing/2014/main" id="{1385B13C-E456-C137-2BF4-2260890E336C}"/>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直接连接符 91">
                <a:extLst>
                  <a:ext uri="{FF2B5EF4-FFF2-40B4-BE49-F238E27FC236}">
                    <a16:creationId xmlns:a16="http://schemas.microsoft.com/office/drawing/2014/main" id="{1DE8344C-B55B-216E-E9C7-E0D9E5553E36}"/>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直接连接符 92">
                <a:extLst>
                  <a:ext uri="{FF2B5EF4-FFF2-40B4-BE49-F238E27FC236}">
                    <a16:creationId xmlns:a16="http://schemas.microsoft.com/office/drawing/2014/main" id="{D248F898-A9E4-E6B4-990D-047B25BBEC4B}"/>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直接连接符 93">
                <a:extLst>
                  <a:ext uri="{FF2B5EF4-FFF2-40B4-BE49-F238E27FC236}">
                    <a16:creationId xmlns:a16="http://schemas.microsoft.com/office/drawing/2014/main" id="{39AE0762-9418-7715-1CC2-3D01D059E83F}"/>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直接连接符 94">
                <a:extLst>
                  <a:ext uri="{FF2B5EF4-FFF2-40B4-BE49-F238E27FC236}">
                    <a16:creationId xmlns:a16="http://schemas.microsoft.com/office/drawing/2014/main" id="{ACE0DD27-3A27-F664-67D3-2C991D7D6EAE}"/>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直接连接符 95">
                <a:extLst>
                  <a:ext uri="{FF2B5EF4-FFF2-40B4-BE49-F238E27FC236}">
                    <a16:creationId xmlns:a16="http://schemas.microsoft.com/office/drawing/2014/main" id="{85BC9EF1-4C9C-6248-71D5-8CE3F6F7304B}"/>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直接连接符 96">
                <a:extLst>
                  <a:ext uri="{FF2B5EF4-FFF2-40B4-BE49-F238E27FC236}">
                    <a16:creationId xmlns:a16="http://schemas.microsoft.com/office/drawing/2014/main" id="{08809E82-E9D5-E23F-790B-306CCDA57182}"/>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9" name="组合 38">
              <a:extLst>
                <a:ext uri="{FF2B5EF4-FFF2-40B4-BE49-F238E27FC236}">
                  <a16:creationId xmlns:a16="http://schemas.microsoft.com/office/drawing/2014/main" id="{A5720BB3-EDAB-A6C1-4F07-D538EB97D83D}"/>
                </a:ext>
              </a:extLst>
            </p:cNvPr>
            <p:cNvGrpSpPr/>
            <p:nvPr/>
          </p:nvGrpSpPr>
          <p:grpSpPr>
            <a:xfrm>
              <a:off x="8773424" y="6463288"/>
              <a:ext cx="1187450" cy="127295"/>
              <a:chOff x="-260350" y="6426200"/>
              <a:chExt cx="1218293" cy="120945"/>
            </a:xfrm>
          </p:grpSpPr>
          <p:cxnSp>
            <p:nvCxnSpPr>
              <p:cNvPr id="70" name="直接连接符 69">
                <a:extLst>
                  <a:ext uri="{FF2B5EF4-FFF2-40B4-BE49-F238E27FC236}">
                    <a16:creationId xmlns:a16="http://schemas.microsoft.com/office/drawing/2014/main" id="{53CD3FF2-AEC0-5659-E619-29636DE35096}"/>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A42C8470-E895-4D11-4C70-02D471624C8D}"/>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367EA8FB-C084-21C5-F006-31EB6F8719D3}"/>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1743C3FC-E129-9419-5B02-62F431DAC23E}"/>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直接连接符 73">
                <a:extLst>
                  <a:ext uri="{FF2B5EF4-FFF2-40B4-BE49-F238E27FC236}">
                    <a16:creationId xmlns:a16="http://schemas.microsoft.com/office/drawing/2014/main" id="{455BF0CC-BEF6-EA71-0C99-BFAD5D7DED46}"/>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直接连接符 74">
                <a:extLst>
                  <a:ext uri="{FF2B5EF4-FFF2-40B4-BE49-F238E27FC236}">
                    <a16:creationId xmlns:a16="http://schemas.microsoft.com/office/drawing/2014/main" id="{EC3D7480-ECE1-5328-1939-79C7150E17B4}"/>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直接连接符 75">
                <a:extLst>
                  <a:ext uri="{FF2B5EF4-FFF2-40B4-BE49-F238E27FC236}">
                    <a16:creationId xmlns:a16="http://schemas.microsoft.com/office/drawing/2014/main" id="{3EFF21EE-96ED-F20C-C80B-637D8F4893BD}"/>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直接连接符 76">
                <a:extLst>
                  <a:ext uri="{FF2B5EF4-FFF2-40B4-BE49-F238E27FC236}">
                    <a16:creationId xmlns:a16="http://schemas.microsoft.com/office/drawing/2014/main" id="{F816429E-6414-000F-655D-D488EA1EA38C}"/>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直接连接符 77">
                <a:extLst>
                  <a:ext uri="{FF2B5EF4-FFF2-40B4-BE49-F238E27FC236}">
                    <a16:creationId xmlns:a16="http://schemas.microsoft.com/office/drawing/2014/main" id="{BD44E009-462F-31E0-3007-7255DA10C6FC}"/>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62F362F5-B83E-93DF-F55B-D3F48D0BA796}"/>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直接连接符 79">
                <a:extLst>
                  <a:ext uri="{FF2B5EF4-FFF2-40B4-BE49-F238E27FC236}">
                    <a16:creationId xmlns:a16="http://schemas.microsoft.com/office/drawing/2014/main" id="{8155EDFF-E332-B994-F8C4-15E3D1669FEB}"/>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直接连接符 80">
                <a:extLst>
                  <a:ext uri="{FF2B5EF4-FFF2-40B4-BE49-F238E27FC236}">
                    <a16:creationId xmlns:a16="http://schemas.microsoft.com/office/drawing/2014/main" id="{3F570FB3-D4C3-F0ED-2634-ADB0896293D6}"/>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DD45518D-D76F-3D00-41A5-4C774D69F445}"/>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A48CF778-5BE4-C848-A379-44E5A5CD9AAB}"/>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40" name="组合 39">
              <a:extLst>
                <a:ext uri="{FF2B5EF4-FFF2-40B4-BE49-F238E27FC236}">
                  <a16:creationId xmlns:a16="http://schemas.microsoft.com/office/drawing/2014/main" id="{993AA83D-3157-502A-CA2A-88912B46702E}"/>
                </a:ext>
              </a:extLst>
            </p:cNvPr>
            <p:cNvGrpSpPr/>
            <p:nvPr/>
          </p:nvGrpSpPr>
          <p:grpSpPr>
            <a:xfrm>
              <a:off x="9936302" y="6463288"/>
              <a:ext cx="1187450" cy="127295"/>
              <a:chOff x="-260350" y="6426200"/>
              <a:chExt cx="1218293" cy="120945"/>
            </a:xfrm>
          </p:grpSpPr>
          <p:cxnSp>
            <p:nvCxnSpPr>
              <p:cNvPr id="56" name="直接连接符 55">
                <a:extLst>
                  <a:ext uri="{FF2B5EF4-FFF2-40B4-BE49-F238E27FC236}">
                    <a16:creationId xmlns:a16="http://schemas.microsoft.com/office/drawing/2014/main" id="{2573C813-9623-4D60-D779-367262F576C0}"/>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10F83D6C-E209-12B8-016A-F9031ABDFC4C}"/>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8AF9891C-2141-23D9-F0D3-C9C218ABD1BF}"/>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C9A487ED-2A9E-F653-A0B9-84E8E44C2DDA}"/>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A18060F3-87CD-0D40-A995-D9DD2F0DFE5B}"/>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E44F44C9-32EE-8183-02CA-40538BA44B0E}"/>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CC40881E-B801-C477-42FB-F393B84D40A2}"/>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D6956448-2096-2FA7-28DD-3D53C39B84B2}"/>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9761FF2D-0FE9-7CE2-CE75-EEC800876B70}"/>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9D37DEE2-E064-72BF-E1B5-5038393AE3CC}"/>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779A45FF-780E-0F10-E16E-75D7EBD6B34A}"/>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5EEB6437-BC8A-F3A1-964B-7153ECA71051}"/>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84476BEF-76FE-5179-5562-0519C580BA97}"/>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8445CC04-BB3C-F78B-038E-C0F1DDA3B46B}"/>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41" name="组合 40">
              <a:extLst>
                <a:ext uri="{FF2B5EF4-FFF2-40B4-BE49-F238E27FC236}">
                  <a16:creationId xmlns:a16="http://schemas.microsoft.com/office/drawing/2014/main" id="{8BFD2A05-8CA0-34C4-E500-A72E5BBD2992}"/>
                </a:ext>
              </a:extLst>
            </p:cNvPr>
            <p:cNvGrpSpPr/>
            <p:nvPr/>
          </p:nvGrpSpPr>
          <p:grpSpPr>
            <a:xfrm>
              <a:off x="11099180" y="6463288"/>
              <a:ext cx="1187450" cy="127295"/>
              <a:chOff x="-260350" y="6426200"/>
              <a:chExt cx="1218293" cy="120945"/>
            </a:xfrm>
          </p:grpSpPr>
          <p:cxnSp>
            <p:nvCxnSpPr>
              <p:cNvPr id="42" name="直接连接符 41">
                <a:extLst>
                  <a:ext uri="{FF2B5EF4-FFF2-40B4-BE49-F238E27FC236}">
                    <a16:creationId xmlns:a16="http://schemas.microsoft.com/office/drawing/2014/main" id="{0878C807-88B9-FACD-DFB5-83AEB6039ADC}"/>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6FC54DE0-2CC5-A242-B990-901DA268DFCE}"/>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AC83E170-0898-4870-C7A9-CD83508C95BD}"/>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0DA4AAD4-0D8E-5596-D4AE-D981E9683CC3}"/>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AE81DEC2-871F-D7F9-E174-1278D57E9E3D}"/>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0A4A4057-7C66-7531-F314-91785D7D0EA8}"/>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5FC041D7-26CB-7241-28FB-26C94BC0FA15}"/>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DE6119D5-BF31-9B08-A344-C68235164910}"/>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F1DC9BCC-069A-96E8-8A38-F4D75542436A}"/>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26256330-98B6-88CA-B065-A65C3CBCBA99}"/>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D1D16D18-5FF2-5118-2318-C1D21205AEA5}"/>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E143E826-252C-4C99-C7DE-BE42BDD0604F}"/>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A223E4A2-2383-D71C-6447-B1EDCD89DF9E}"/>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29A76B22-3FF9-E88E-1BB0-905F6131193F}"/>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pic>
        <p:nvPicPr>
          <p:cNvPr id="154" name="图片 153">
            <a:extLst>
              <a:ext uri="{FF2B5EF4-FFF2-40B4-BE49-F238E27FC236}">
                <a16:creationId xmlns:a16="http://schemas.microsoft.com/office/drawing/2014/main" id="{4D3C11E5-40B8-4014-903B-E2B9E4041489}"/>
              </a:ext>
            </a:extLst>
          </p:cNvPr>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spTree>
    <p:extLst>
      <p:ext uri="{BB962C8B-B14F-4D97-AF65-F5344CB8AC3E}">
        <p14:creationId xmlns:p14="http://schemas.microsoft.com/office/powerpoint/2010/main" val="2784700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4B985-D07A-55BE-BF4C-14EF9008C7F6}"/>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B408B37-DE1F-40AD-A9AD-B6107E870106}"/>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EC44627-90F2-E694-97EF-F7E971B79960}"/>
              </a:ext>
            </a:extLst>
          </p:cNvPr>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2023/5/12</a:t>
            </a:fld>
            <a:endParaRPr lang="zh-CN" altLang="en-US"/>
          </a:p>
        </p:txBody>
      </p:sp>
      <p:sp>
        <p:nvSpPr>
          <p:cNvPr id="5" name="页脚占位符 4">
            <a:extLst>
              <a:ext uri="{FF2B5EF4-FFF2-40B4-BE49-F238E27FC236}">
                <a16:creationId xmlns:a16="http://schemas.microsoft.com/office/drawing/2014/main" id="{F37F7002-8F5F-F962-D1B7-9D46EBE21B9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99A2C099-EB4D-E5CC-83D3-753B0AD01B25}"/>
              </a:ext>
            </a:extLst>
          </p:cNvPr>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extLst>
      <p:ext uri="{BB962C8B-B14F-4D97-AF65-F5344CB8AC3E}">
        <p14:creationId xmlns:p14="http://schemas.microsoft.com/office/powerpoint/2010/main" val="1139673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5FFFEB0-8491-179C-0D18-76C65923CD1D}"/>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12E5C84-FEF2-603B-AB39-12BD362742C6}"/>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3D329D-1021-9A2F-1D8C-03FBDCA5B183}"/>
              </a:ext>
            </a:extLst>
          </p:cNvPr>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2023/5/12</a:t>
            </a:fld>
            <a:endParaRPr lang="zh-CN" altLang="en-US"/>
          </a:p>
        </p:txBody>
      </p:sp>
      <p:sp>
        <p:nvSpPr>
          <p:cNvPr id="5" name="页脚占位符 4">
            <a:extLst>
              <a:ext uri="{FF2B5EF4-FFF2-40B4-BE49-F238E27FC236}">
                <a16:creationId xmlns:a16="http://schemas.microsoft.com/office/drawing/2014/main" id="{C4DD0306-41FA-B3CF-EA14-EFE98F95E4A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929A16F4-21F6-97EF-F7CF-59BC9CB9DDC8}"/>
              </a:ext>
            </a:extLst>
          </p:cNvPr>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extLst>
      <p:ext uri="{BB962C8B-B14F-4D97-AF65-F5344CB8AC3E}">
        <p14:creationId xmlns:p14="http://schemas.microsoft.com/office/powerpoint/2010/main" val="4229896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54" name="矩形: 圆角 153">
            <a:extLst>
              <a:ext uri="{FF2B5EF4-FFF2-40B4-BE49-F238E27FC236}">
                <a16:creationId xmlns:a16="http://schemas.microsoft.com/office/drawing/2014/main" id="{B3A7C965-F78D-F691-2287-ACEEED22C2A9}"/>
              </a:ext>
            </a:extLst>
          </p:cNvPr>
          <p:cNvSpPr/>
          <p:nvPr userDrawn="1"/>
        </p:nvSpPr>
        <p:spPr>
          <a:xfrm rot="21073391">
            <a:off x="-545641" y="3305078"/>
            <a:ext cx="13445063" cy="948656"/>
          </a:xfrm>
          <a:prstGeom prst="roundRect">
            <a:avLst>
              <a:gd name="adj" fmla="val 6910"/>
            </a:avLst>
          </a:prstGeom>
          <a:gradFill flip="none" rotWithShape="1">
            <a:gsLst>
              <a:gs pos="0">
                <a:srgbClr val="F6D6C0">
                  <a:alpha val="58000"/>
                </a:srgbClr>
              </a:gs>
              <a:gs pos="100000">
                <a:srgbClr val="DD6D21">
                  <a:alpha val="7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圆角 154">
            <a:extLst>
              <a:ext uri="{FF2B5EF4-FFF2-40B4-BE49-F238E27FC236}">
                <a16:creationId xmlns:a16="http://schemas.microsoft.com/office/drawing/2014/main" id="{5582E64E-2948-094A-C394-72B8EC81BDFD}"/>
              </a:ext>
            </a:extLst>
          </p:cNvPr>
          <p:cNvSpPr/>
          <p:nvPr userDrawn="1"/>
        </p:nvSpPr>
        <p:spPr>
          <a:xfrm rot="10296051">
            <a:off x="-706673" y="1859317"/>
            <a:ext cx="13404628" cy="948656"/>
          </a:xfrm>
          <a:prstGeom prst="roundRect">
            <a:avLst>
              <a:gd name="adj" fmla="val 6910"/>
            </a:avLst>
          </a:prstGeom>
          <a:gradFill flip="none" rotWithShape="1">
            <a:gsLst>
              <a:gs pos="0">
                <a:srgbClr val="F6D6C0">
                  <a:alpha val="58000"/>
                </a:srgbClr>
              </a:gs>
              <a:gs pos="100000">
                <a:srgbClr val="DD6D21">
                  <a:alpha val="7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a:extLst>
              <a:ext uri="{FF2B5EF4-FFF2-40B4-BE49-F238E27FC236}">
                <a16:creationId xmlns:a16="http://schemas.microsoft.com/office/drawing/2014/main" id="{6AE6213A-6651-80B0-D730-DBBD1E38C5C1}"/>
              </a:ext>
            </a:extLst>
          </p:cNvPr>
          <p:cNvSpPr txBox="1"/>
          <p:nvPr userDrawn="1"/>
        </p:nvSpPr>
        <p:spPr>
          <a:xfrm>
            <a:off x="805951" y="-64704"/>
            <a:ext cx="3510140" cy="949299"/>
          </a:xfrm>
          <a:prstGeom prst="rect">
            <a:avLst/>
          </a:prstGeom>
          <a:noFill/>
        </p:spPr>
        <p:txBody>
          <a:bodyPr wrap="square">
            <a:spAutoFit/>
          </a:bodyPr>
          <a:lstStyle/>
          <a:p>
            <a:pPr algn="just">
              <a:lnSpc>
                <a:spcPct val="150000"/>
              </a:lnSpc>
            </a:pPr>
            <a:r>
              <a:rPr lang="en-US" altLang="zh-CN" sz="4400" dirty="0">
                <a:solidFill>
                  <a:srgbClr val="DD6D21"/>
                </a:solidFill>
                <a:latin typeface="黑体" panose="02010609060101010101" pitchFamily="49" charset="-122"/>
                <a:ea typeface="黑体" panose="02010609060101010101" pitchFamily="49" charset="-122"/>
              </a:rPr>
              <a:t>2.</a:t>
            </a:r>
            <a:r>
              <a:rPr lang="zh-CN" altLang="en-US" sz="4400" dirty="0">
                <a:solidFill>
                  <a:srgbClr val="DD6D21"/>
                </a:solidFill>
                <a:latin typeface="黑体" panose="02010609060101010101" pitchFamily="49" charset="-122"/>
                <a:ea typeface="黑体" panose="02010609060101010101" pitchFamily="49" charset="-122"/>
              </a:rPr>
              <a:t>文化传统</a:t>
            </a:r>
          </a:p>
        </p:txBody>
      </p:sp>
      <p:sp>
        <p:nvSpPr>
          <p:cNvPr id="160" name="矩形 159">
            <a:extLst>
              <a:ext uri="{FF2B5EF4-FFF2-40B4-BE49-F238E27FC236}">
                <a16:creationId xmlns:a16="http://schemas.microsoft.com/office/drawing/2014/main" id="{75BF2CF1-B38A-42CA-B49F-C72137B29525}"/>
              </a:ext>
            </a:extLst>
          </p:cNvPr>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a:extLst>
              <a:ext uri="{FF2B5EF4-FFF2-40B4-BE49-F238E27FC236}">
                <a16:creationId xmlns:a16="http://schemas.microsoft.com/office/drawing/2014/main" id="{402EF7B1-1344-6BA0-044A-A148DA8ED0B4}"/>
              </a:ext>
            </a:extLst>
          </p:cNvPr>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矩形: 圆角 161">
            <a:extLst>
              <a:ext uri="{FF2B5EF4-FFF2-40B4-BE49-F238E27FC236}">
                <a16:creationId xmlns:a16="http://schemas.microsoft.com/office/drawing/2014/main" id="{8CE88C68-F372-4255-97A5-1E4053875EA3}"/>
              </a:ext>
            </a:extLst>
          </p:cNvPr>
          <p:cNvSpPr/>
          <p:nvPr userDrawn="1"/>
        </p:nvSpPr>
        <p:spPr>
          <a:xfrm>
            <a:off x="618265" y="1366699"/>
            <a:ext cx="3031583" cy="4124602"/>
          </a:xfrm>
          <a:prstGeom prst="roundRect">
            <a:avLst>
              <a:gd name="adj" fmla="val 3429"/>
            </a:avLst>
          </a:prstGeom>
          <a:gradFill>
            <a:gsLst>
              <a:gs pos="0">
                <a:srgbClr val="EAA372"/>
              </a:gs>
              <a:gs pos="100000">
                <a:srgbClr val="DD6D21"/>
              </a:gs>
            </a:gsLst>
            <a:lin ang="27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3" name="组合 162">
            <a:extLst>
              <a:ext uri="{FF2B5EF4-FFF2-40B4-BE49-F238E27FC236}">
                <a16:creationId xmlns:a16="http://schemas.microsoft.com/office/drawing/2014/main" id="{67934F5D-4E31-FD8D-7C7F-F80FF8971CCA}"/>
              </a:ext>
            </a:extLst>
          </p:cNvPr>
          <p:cNvGrpSpPr/>
          <p:nvPr userDrawn="1"/>
        </p:nvGrpSpPr>
        <p:grpSpPr>
          <a:xfrm>
            <a:off x="-270289" y="6463288"/>
            <a:ext cx="1187450" cy="127295"/>
            <a:chOff x="-260350" y="6426200"/>
            <a:chExt cx="1218293" cy="120945"/>
          </a:xfrm>
        </p:grpSpPr>
        <p:cxnSp>
          <p:nvCxnSpPr>
            <p:cNvPr id="164" name="直接连接符 163">
              <a:extLst>
                <a:ext uri="{FF2B5EF4-FFF2-40B4-BE49-F238E27FC236}">
                  <a16:creationId xmlns:a16="http://schemas.microsoft.com/office/drawing/2014/main" id="{7BF88FFD-EEA1-DA08-AC6E-5BEEC15A9906}"/>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65" name="直接连接符 164">
              <a:extLst>
                <a:ext uri="{FF2B5EF4-FFF2-40B4-BE49-F238E27FC236}">
                  <a16:creationId xmlns:a16="http://schemas.microsoft.com/office/drawing/2014/main" id="{41F1EAF7-8D4A-56B4-93D5-5F400C311AC9}"/>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直接连接符 165">
              <a:extLst>
                <a:ext uri="{FF2B5EF4-FFF2-40B4-BE49-F238E27FC236}">
                  <a16:creationId xmlns:a16="http://schemas.microsoft.com/office/drawing/2014/main" id="{81E0DD0F-052A-0D68-F177-0D1F72E0E5E8}"/>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直接连接符 166">
              <a:extLst>
                <a:ext uri="{FF2B5EF4-FFF2-40B4-BE49-F238E27FC236}">
                  <a16:creationId xmlns:a16="http://schemas.microsoft.com/office/drawing/2014/main" id="{89B7AF74-A53F-8375-6D2D-94E0DE83C055}"/>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直接连接符 167">
              <a:extLst>
                <a:ext uri="{FF2B5EF4-FFF2-40B4-BE49-F238E27FC236}">
                  <a16:creationId xmlns:a16="http://schemas.microsoft.com/office/drawing/2014/main" id="{179E7AD0-AAE1-7761-B26A-C67D77DE232D}"/>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直接连接符 168">
              <a:extLst>
                <a:ext uri="{FF2B5EF4-FFF2-40B4-BE49-F238E27FC236}">
                  <a16:creationId xmlns:a16="http://schemas.microsoft.com/office/drawing/2014/main" id="{DFF659BB-7E41-F650-8FA6-4543708509F7}"/>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直接连接符 169">
              <a:extLst>
                <a:ext uri="{FF2B5EF4-FFF2-40B4-BE49-F238E27FC236}">
                  <a16:creationId xmlns:a16="http://schemas.microsoft.com/office/drawing/2014/main" id="{72AE944D-46CF-4615-F48D-542D6D7DFFA6}"/>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直接连接符 170">
              <a:extLst>
                <a:ext uri="{FF2B5EF4-FFF2-40B4-BE49-F238E27FC236}">
                  <a16:creationId xmlns:a16="http://schemas.microsoft.com/office/drawing/2014/main" id="{3F8A11CD-4B34-D2A3-E358-3B154BAC0FA8}"/>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直接连接符 171">
              <a:extLst>
                <a:ext uri="{FF2B5EF4-FFF2-40B4-BE49-F238E27FC236}">
                  <a16:creationId xmlns:a16="http://schemas.microsoft.com/office/drawing/2014/main" id="{67B1C154-2444-C5A5-3CB6-5C95EB746836}"/>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直接连接符 172">
              <a:extLst>
                <a:ext uri="{FF2B5EF4-FFF2-40B4-BE49-F238E27FC236}">
                  <a16:creationId xmlns:a16="http://schemas.microsoft.com/office/drawing/2014/main" id="{B802FCFE-B526-D6DB-4DAC-2116496C6ECE}"/>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4" name="直接连接符 173">
              <a:extLst>
                <a:ext uri="{FF2B5EF4-FFF2-40B4-BE49-F238E27FC236}">
                  <a16:creationId xmlns:a16="http://schemas.microsoft.com/office/drawing/2014/main" id="{BD04AB72-67AE-6C24-FE5D-E2B5C08E1C9F}"/>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直接连接符 174">
              <a:extLst>
                <a:ext uri="{FF2B5EF4-FFF2-40B4-BE49-F238E27FC236}">
                  <a16:creationId xmlns:a16="http://schemas.microsoft.com/office/drawing/2014/main" id="{9AF07009-F4FA-1870-C0C5-693F081CA937}"/>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直接连接符 175">
              <a:extLst>
                <a:ext uri="{FF2B5EF4-FFF2-40B4-BE49-F238E27FC236}">
                  <a16:creationId xmlns:a16="http://schemas.microsoft.com/office/drawing/2014/main" id="{7A1DB6F8-638E-5F7B-8081-0EE993946C2D}"/>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直接连接符 176">
              <a:extLst>
                <a:ext uri="{FF2B5EF4-FFF2-40B4-BE49-F238E27FC236}">
                  <a16:creationId xmlns:a16="http://schemas.microsoft.com/office/drawing/2014/main" id="{510003D9-92E1-5470-AD3F-99C5D0DDA7B2}"/>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178" name="文本框 177">
            <a:extLst>
              <a:ext uri="{FF2B5EF4-FFF2-40B4-BE49-F238E27FC236}">
                <a16:creationId xmlns:a16="http://schemas.microsoft.com/office/drawing/2014/main" id="{51B93878-0AE5-D58A-7338-CC5D4DE88AD0}"/>
              </a:ext>
            </a:extLst>
          </p:cNvPr>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179" name="组合 178">
            <a:extLst>
              <a:ext uri="{FF2B5EF4-FFF2-40B4-BE49-F238E27FC236}">
                <a16:creationId xmlns:a16="http://schemas.microsoft.com/office/drawing/2014/main" id="{9201ADF5-73A5-E2DF-D3BD-6B39A57AE49E}"/>
              </a:ext>
            </a:extLst>
          </p:cNvPr>
          <p:cNvGrpSpPr/>
          <p:nvPr userDrawn="1"/>
        </p:nvGrpSpPr>
        <p:grpSpPr>
          <a:xfrm>
            <a:off x="2959034" y="6463288"/>
            <a:ext cx="9327596" cy="127295"/>
            <a:chOff x="2959034" y="6463288"/>
            <a:chExt cx="9327596" cy="127295"/>
          </a:xfrm>
        </p:grpSpPr>
        <p:grpSp>
          <p:nvGrpSpPr>
            <p:cNvPr id="180" name="组合 179">
              <a:extLst>
                <a:ext uri="{FF2B5EF4-FFF2-40B4-BE49-F238E27FC236}">
                  <a16:creationId xmlns:a16="http://schemas.microsoft.com/office/drawing/2014/main" id="{AE622B41-9C99-C77C-D2D3-44F0FC785F70}"/>
                </a:ext>
              </a:extLst>
            </p:cNvPr>
            <p:cNvGrpSpPr/>
            <p:nvPr/>
          </p:nvGrpSpPr>
          <p:grpSpPr>
            <a:xfrm>
              <a:off x="2959034" y="6463288"/>
              <a:ext cx="1187450" cy="127295"/>
              <a:chOff x="-260350" y="6426200"/>
              <a:chExt cx="1218293" cy="120945"/>
            </a:xfrm>
          </p:grpSpPr>
          <p:cxnSp>
            <p:nvCxnSpPr>
              <p:cNvPr id="286" name="直接连接符 285">
                <a:extLst>
                  <a:ext uri="{FF2B5EF4-FFF2-40B4-BE49-F238E27FC236}">
                    <a16:creationId xmlns:a16="http://schemas.microsoft.com/office/drawing/2014/main" id="{F423F9A2-35A5-9D8A-A189-DC812B72D0BE}"/>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87" name="直接连接符 286">
                <a:extLst>
                  <a:ext uri="{FF2B5EF4-FFF2-40B4-BE49-F238E27FC236}">
                    <a16:creationId xmlns:a16="http://schemas.microsoft.com/office/drawing/2014/main" id="{13AA612E-15CD-EEA3-C475-9D1FEB4B72F1}"/>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8" name="直接连接符 287">
                <a:extLst>
                  <a:ext uri="{FF2B5EF4-FFF2-40B4-BE49-F238E27FC236}">
                    <a16:creationId xmlns:a16="http://schemas.microsoft.com/office/drawing/2014/main" id="{410478BC-74AF-2CFC-D393-B1E746753725}"/>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9" name="直接连接符 288">
                <a:extLst>
                  <a:ext uri="{FF2B5EF4-FFF2-40B4-BE49-F238E27FC236}">
                    <a16:creationId xmlns:a16="http://schemas.microsoft.com/office/drawing/2014/main" id="{10A661F4-CF15-D9AB-870E-65704F3DFCFF}"/>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0" name="直接连接符 289">
                <a:extLst>
                  <a:ext uri="{FF2B5EF4-FFF2-40B4-BE49-F238E27FC236}">
                    <a16:creationId xmlns:a16="http://schemas.microsoft.com/office/drawing/2014/main" id="{630077E6-0F87-F214-08EE-EE9366BD3B39}"/>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1" name="直接连接符 290">
                <a:extLst>
                  <a:ext uri="{FF2B5EF4-FFF2-40B4-BE49-F238E27FC236}">
                    <a16:creationId xmlns:a16="http://schemas.microsoft.com/office/drawing/2014/main" id="{D544400D-7747-8575-5275-1F77C15D0217}"/>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2" name="直接连接符 291">
                <a:extLst>
                  <a:ext uri="{FF2B5EF4-FFF2-40B4-BE49-F238E27FC236}">
                    <a16:creationId xmlns:a16="http://schemas.microsoft.com/office/drawing/2014/main" id="{7CD31ECA-29F0-775F-7FCA-E55F939DF183}"/>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3" name="直接连接符 292">
                <a:extLst>
                  <a:ext uri="{FF2B5EF4-FFF2-40B4-BE49-F238E27FC236}">
                    <a16:creationId xmlns:a16="http://schemas.microsoft.com/office/drawing/2014/main" id="{0B50306D-FF71-790B-DF3F-815E4DFA8B55}"/>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4" name="直接连接符 293">
                <a:extLst>
                  <a:ext uri="{FF2B5EF4-FFF2-40B4-BE49-F238E27FC236}">
                    <a16:creationId xmlns:a16="http://schemas.microsoft.com/office/drawing/2014/main" id="{7A053763-0292-EFEF-D28A-BA08B3DC7DC6}"/>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5" name="直接连接符 294">
                <a:extLst>
                  <a:ext uri="{FF2B5EF4-FFF2-40B4-BE49-F238E27FC236}">
                    <a16:creationId xmlns:a16="http://schemas.microsoft.com/office/drawing/2014/main" id="{5CD4962A-733D-180D-0C38-F93CF292CA3F}"/>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6" name="直接连接符 295">
                <a:extLst>
                  <a:ext uri="{FF2B5EF4-FFF2-40B4-BE49-F238E27FC236}">
                    <a16:creationId xmlns:a16="http://schemas.microsoft.com/office/drawing/2014/main" id="{CB865C8D-C91C-DF8C-8966-7375655C4A96}"/>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7" name="直接连接符 296">
                <a:extLst>
                  <a:ext uri="{FF2B5EF4-FFF2-40B4-BE49-F238E27FC236}">
                    <a16:creationId xmlns:a16="http://schemas.microsoft.com/office/drawing/2014/main" id="{6F54B950-9BEB-67CE-F188-979DBD4B0631}"/>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8" name="直接连接符 297">
                <a:extLst>
                  <a:ext uri="{FF2B5EF4-FFF2-40B4-BE49-F238E27FC236}">
                    <a16:creationId xmlns:a16="http://schemas.microsoft.com/office/drawing/2014/main" id="{A2E40A6E-BD9A-589A-EA66-B50740E42183}"/>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9" name="直接连接符 298">
                <a:extLst>
                  <a:ext uri="{FF2B5EF4-FFF2-40B4-BE49-F238E27FC236}">
                    <a16:creationId xmlns:a16="http://schemas.microsoft.com/office/drawing/2014/main" id="{50527B11-5886-A2A9-A158-2EB7F5CD31B2}"/>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1" name="组合 180">
              <a:extLst>
                <a:ext uri="{FF2B5EF4-FFF2-40B4-BE49-F238E27FC236}">
                  <a16:creationId xmlns:a16="http://schemas.microsoft.com/office/drawing/2014/main" id="{5103B284-E882-7EC0-9C82-4F5CBD85C2C0}"/>
                </a:ext>
              </a:extLst>
            </p:cNvPr>
            <p:cNvGrpSpPr/>
            <p:nvPr/>
          </p:nvGrpSpPr>
          <p:grpSpPr>
            <a:xfrm>
              <a:off x="4121912" y="6463288"/>
              <a:ext cx="1187450" cy="127295"/>
              <a:chOff x="-260350" y="6426200"/>
              <a:chExt cx="1218293" cy="120945"/>
            </a:xfrm>
          </p:grpSpPr>
          <p:cxnSp>
            <p:nvCxnSpPr>
              <p:cNvPr id="272" name="直接连接符 271">
                <a:extLst>
                  <a:ext uri="{FF2B5EF4-FFF2-40B4-BE49-F238E27FC236}">
                    <a16:creationId xmlns:a16="http://schemas.microsoft.com/office/drawing/2014/main" id="{E1EE91FF-B512-BAAE-01C5-346C18B2DC36}"/>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73" name="直接连接符 272">
                <a:extLst>
                  <a:ext uri="{FF2B5EF4-FFF2-40B4-BE49-F238E27FC236}">
                    <a16:creationId xmlns:a16="http://schemas.microsoft.com/office/drawing/2014/main" id="{8B9D48C7-9D53-01DA-D4DD-A83CE6920859}"/>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4" name="直接连接符 273">
                <a:extLst>
                  <a:ext uri="{FF2B5EF4-FFF2-40B4-BE49-F238E27FC236}">
                    <a16:creationId xmlns:a16="http://schemas.microsoft.com/office/drawing/2014/main" id="{0DACD33A-00C8-E672-970B-ED3085261AB5}"/>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5" name="直接连接符 274">
                <a:extLst>
                  <a:ext uri="{FF2B5EF4-FFF2-40B4-BE49-F238E27FC236}">
                    <a16:creationId xmlns:a16="http://schemas.microsoft.com/office/drawing/2014/main" id="{7E3B18D4-1DE2-36E2-DB2F-5AE4A8792436}"/>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6" name="直接连接符 275">
                <a:extLst>
                  <a:ext uri="{FF2B5EF4-FFF2-40B4-BE49-F238E27FC236}">
                    <a16:creationId xmlns:a16="http://schemas.microsoft.com/office/drawing/2014/main" id="{82EE7D52-88AF-D2B6-9FF6-FB8F7E4A0401}"/>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7" name="直接连接符 276">
                <a:extLst>
                  <a:ext uri="{FF2B5EF4-FFF2-40B4-BE49-F238E27FC236}">
                    <a16:creationId xmlns:a16="http://schemas.microsoft.com/office/drawing/2014/main" id="{9C667F3F-13B3-33BF-C8E7-22FB1F18E40E}"/>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8" name="直接连接符 277">
                <a:extLst>
                  <a:ext uri="{FF2B5EF4-FFF2-40B4-BE49-F238E27FC236}">
                    <a16:creationId xmlns:a16="http://schemas.microsoft.com/office/drawing/2014/main" id="{8FBF6C56-1700-E7CF-6C60-ED81DEDE9842}"/>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9" name="直接连接符 278">
                <a:extLst>
                  <a:ext uri="{FF2B5EF4-FFF2-40B4-BE49-F238E27FC236}">
                    <a16:creationId xmlns:a16="http://schemas.microsoft.com/office/drawing/2014/main" id="{4F9B5E2E-5A5E-AE38-EAF4-E4D23B7ADFE5}"/>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0" name="直接连接符 279">
                <a:extLst>
                  <a:ext uri="{FF2B5EF4-FFF2-40B4-BE49-F238E27FC236}">
                    <a16:creationId xmlns:a16="http://schemas.microsoft.com/office/drawing/2014/main" id="{8EB99CAC-016E-6B84-86B7-B258B2E3F5D2}"/>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1" name="直接连接符 280">
                <a:extLst>
                  <a:ext uri="{FF2B5EF4-FFF2-40B4-BE49-F238E27FC236}">
                    <a16:creationId xmlns:a16="http://schemas.microsoft.com/office/drawing/2014/main" id="{778ED522-B9EF-5A6E-5565-2C6E4B2B338C}"/>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2" name="直接连接符 281">
                <a:extLst>
                  <a:ext uri="{FF2B5EF4-FFF2-40B4-BE49-F238E27FC236}">
                    <a16:creationId xmlns:a16="http://schemas.microsoft.com/office/drawing/2014/main" id="{714FD73F-BDDB-348A-C74B-6B95B2432FE9}"/>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3" name="直接连接符 282">
                <a:extLst>
                  <a:ext uri="{FF2B5EF4-FFF2-40B4-BE49-F238E27FC236}">
                    <a16:creationId xmlns:a16="http://schemas.microsoft.com/office/drawing/2014/main" id="{589EAB5F-595C-2526-8697-D5B0C145A2C9}"/>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4" name="直接连接符 283">
                <a:extLst>
                  <a:ext uri="{FF2B5EF4-FFF2-40B4-BE49-F238E27FC236}">
                    <a16:creationId xmlns:a16="http://schemas.microsoft.com/office/drawing/2014/main" id="{B7B4065D-DF15-5757-05BE-581917BE5DCE}"/>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5" name="直接连接符 284">
                <a:extLst>
                  <a:ext uri="{FF2B5EF4-FFF2-40B4-BE49-F238E27FC236}">
                    <a16:creationId xmlns:a16="http://schemas.microsoft.com/office/drawing/2014/main" id="{29AFBC3E-61DF-4CFD-9CEB-4FFE4E1B9D31}"/>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2" name="组合 181">
              <a:extLst>
                <a:ext uri="{FF2B5EF4-FFF2-40B4-BE49-F238E27FC236}">
                  <a16:creationId xmlns:a16="http://schemas.microsoft.com/office/drawing/2014/main" id="{5A3BD1C4-6B6C-E3FD-9C7E-2790B0AB1280}"/>
                </a:ext>
              </a:extLst>
            </p:cNvPr>
            <p:cNvGrpSpPr/>
            <p:nvPr/>
          </p:nvGrpSpPr>
          <p:grpSpPr>
            <a:xfrm>
              <a:off x="5284790" y="6463288"/>
              <a:ext cx="1187450" cy="127295"/>
              <a:chOff x="-260350" y="6426200"/>
              <a:chExt cx="1218293" cy="120945"/>
            </a:xfrm>
          </p:grpSpPr>
          <p:cxnSp>
            <p:nvCxnSpPr>
              <p:cNvPr id="258" name="直接连接符 257">
                <a:extLst>
                  <a:ext uri="{FF2B5EF4-FFF2-40B4-BE49-F238E27FC236}">
                    <a16:creationId xmlns:a16="http://schemas.microsoft.com/office/drawing/2014/main" id="{75751A8A-636E-7A66-F4A5-112FCEE350B3}"/>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59" name="直接连接符 258">
                <a:extLst>
                  <a:ext uri="{FF2B5EF4-FFF2-40B4-BE49-F238E27FC236}">
                    <a16:creationId xmlns:a16="http://schemas.microsoft.com/office/drawing/2014/main" id="{C868E86F-D29D-3D3B-1C0B-31608B2E01D8}"/>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0" name="直接连接符 259">
                <a:extLst>
                  <a:ext uri="{FF2B5EF4-FFF2-40B4-BE49-F238E27FC236}">
                    <a16:creationId xmlns:a16="http://schemas.microsoft.com/office/drawing/2014/main" id="{497B64DE-EAD8-EC56-968A-8EA139F4E841}"/>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1" name="直接连接符 260">
                <a:extLst>
                  <a:ext uri="{FF2B5EF4-FFF2-40B4-BE49-F238E27FC236}">
                    <a16:creationId xmlns:a16="http://schemas.microsoft.com/office/drawing/2014/main" id="{7EA04F86-5D31-AFC2-1C60-57DB55901CEE}"/>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2" name="直接连接符 261">
                <a:extLst>
                  <a:ext uri="{FF2B5EF4-FFF2-40B4-BE49-F238E27FC236}">
                    <a16:creationId xmlns:a16="http://schemas.microsoft.com/office/drawing/2014/main" id="{E44FE64F-0B34-9A81-91B9-543CBBD7F00A}"/>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3" name="直接连接符 262">
                <a:extLst>
                  <a:ext uri="{FF2B5EF4-FFF2-40B4-BE49-F238E27FC236}">
                    <a16:creationId xmlns:a16="http://schemas.microsoft.com/office/drawing/2014/main" id="{CB278887-3FB6-BCB2-D2A6-0F5762B68C91}"/>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4" name="直接连接符 263">
                <a:extLst>
                  <a:ext uri="{FF2B5EF4-FFF2-40B4-BE49-F238E27FC236}">
                    <a16:creationId xmlns:a16="http://schemas.microsoft.com/office/drawing/2014/main" id="{3EA57881-AE0E-B2D5-9C47-DE27470D3D73}"/>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5" name="直接连接符 264">
                <a:extLst>
                  <a:ext uri="{FF2B5EF4-FFF2-40B4-BE49-F238E27FC236}">
                    <a16:creationId xmlns:a16="http://schemas.microsoft.com/office/drawing/2014/main" id="{34DEDBC4-B76E-7597-A1DF-29CE6CE65D2A}"/>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6" name="直接连接符 265">
                <a:extLst>
                  <a:ext uri="{FF2B5EF4-FFF2-40B4-BE49-F238E27FC236}">
                    <a16:creationId xmlns:a16="http://schemas.microsoft.com/office/drawing/2014/main" id="{B06F8469-AFB4-F3A8-6B58-743ED458C88D}"/>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7" name="直接连接符 266">
                <a:extLst>
                  <a:ext uri="{FF2B5EF4-FFF2-40B4-BE49-F238E27FC236}">
                    <a16:creationId xmlns:a16="http://schemas.microsoft.com/office/drawing/2014/main" id="{9893C781-F516-CA21-2C23-04C6C9F6FC72}"/>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8" name="直接连接符 267">
                <a:extLst>
                  <a:ext uri="{FF2B5EF4-FFF2-40B4-BE49-F238E27FC236}">
                    <a16:creationId xmlns:a16="http://schemas.microsoft.com/office/drawing/2014/main" id="{8C6981B4-C14E-B4B2-2A9A-7A7355F2F7AA}"/>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9" name="直接连接符 268">
                <a:extLst>
                  <a:ext uri="{FF2B5EF4-FFF2-40B4-BE49-F238E27FC236}">
                    <a16:creationId xmlns:a16="http://schemas.microsoft.com/office/drawing/2014/main" id="{677E94E3-F39C-9ADB-DFF4-8B547A12615C}"/>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0" name="直接连接符 269">
                <a:extLst>
                  <a:ext uri="{FF2B5EF4-FFF2-40B4-BE49-F238E27FC236}">
                    <a16:creationId xmlns:a16="http://schemas.microsoft.com/office/drawing/2014/main" id="{35E46AC6-15F5-E04D-86DD-07AB593CD3C6}"/>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1" name="直接连接符 270">
                <a:extLst>
                  <a:ext uri="{FF2B5EF4-FFF2-40B4-BE49-F238E27FC236}">
                    <a16:creationId xmlns:a16="http://schemas.microsoft.com/office/drawing/2014/main" id="{71C12BEE-1321-DD7D-851E-8FAAAF5A4D9C}"/>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3" name="组合 182">
              <a:extLst>
                <a:ext uri="{FF2B5EF4-FFF2-40B4-BE49-F238E27FC236}">
                  <a16:creationId xmlns:a16="http://schemas.microsoft.com/office/drawing/2014/main" id="{321016C8-5C27-2E33-F2C4-2E4472174E1E}"/>
                </a:ext>
              </a:extLst>
            </p:cNvPr>
            <p:cNvGrpSpPr/>
            <p:nvPr/>
          </p:nvGrpSpPr>
          <p:grpSpPr>
            <a:xfrm>
              <a:off x="6447668" y="6463288"/>
              <a:ext cx="1187450" cy="127295"/>
              <a:chOff x="-260350" y="6426200"/>
              <a:chExt cx="1218293" cy="120945"/>
            </a:xfrm>
          </p:grpSpPr>
          <p:cxnSp>
            <p:nvCxnSpPr>
              <p:cNvPr id="244" name="直接连接符 243">
                <a:extLst>
                  <a:ext uri="{FF2B5EF4-FFF2-40B4-BE49-F238E27FC236}">
                    <a16:creationId xmlns:a16="http://schemas.microsoft.com/office/drawing/2014/main" id="{98D60018-354B-FBD7-49A7-7EA59D013AF1}"/>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45" name="直接连接符 244">
                <a:extLst>
                  <a:ext uri="{FF2B5EF4-FFF2-40B4-BE49-F238E27FC236}">
                    <a16:creationId xmlns:a16="http://schemas.microsoft.com/office/drawing/2014/main" id="{3DB4101F-41B2-B3C2-3727-F07034CE87BF}"/>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6" name="直接连接符 245">
                <a:extLst>
                  <a:ext uri="{FF2B5EF4-FFF2-40B4-BE49-F238E27FC236}">
                    <a16:creationId xmlns:a16="http://schemas.microsoft.com/office/drawing/2014/main" id="{8112E580-CD3B-F36E-D53F-393784A99CA4}"/>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7" name="直接连接符 246">
                <a:extLst>
                  <a:ext uri="{FF2B5EF4-FFF2-40B4-BE49-F238E27FC236}">
                    <a16:creationId xmlns:a16="http://schemas.microsoft.com/office/drawing/2014/main" id="{A607D542-3DE7-37A1-7425-791E44DF6947}"/>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8" name="直接连接符 247">
                <a:extLst>
                  <a:ext uri="{FF2B5EF4-FFF2-40B4-BE49-F238E27FC236}">
                    <a16:creationId xmlns:a16="http://schemas.microsoft.com/office/drawing/2014/main" id="{E4F425CF-33D8-4293-99B0-602B8E6203C1}"/>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9" name="直接连接符 248">
                <a:extLst>
                  <a:ext uri="{FF2B5EF4-FFF2-40B4-BE49-F238E27FC236}">
                    <a16:creationId xmlns:a16="http://schemas.microsoft.com/office/drawing/2014/main" id="{91410697-1639-E0CB-8E29-E6394BF4ED8B}"/>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0" name="直接连接符 249">
                <a:extLst>
                  <a:ext uri="{FF2B5EF4-FFF2-40B4-BE49-F238E27FC236}">
                    <a16:creationId xmlns:a16="http://schemas.microsoft.com/office/drawing/2014/main" id="{0660C3A8-62AA-CBE1-E140-D79E2981CFC9}"/>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1" name="直接连接符 250">
                <a:extLst>
                  <a:ext uri="{FF2B5EF4-FFF2-40B4-BE49-F238E27FC236}">
                    <a16:creationId xmlns:a16="http://schemas.microsoft.com/office/drawing/2014/main" id="{E76E7145-5D79-09CE-E703-7302E88F2BD3}"/>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2" name="直接连接符 251">
                <a:extLst>
                  <a:ext uri="{FF2B5EF4-FFF2-40B4-BE49-F238E27FC236}">
                    <a16:creationId xmlns:a16="http://schemas.microsoft.com/office/drawing/2014/main" id="{2301F2C5-859E-C999-7C98-BA28C01106DB}"/>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3" name="直接连接符 252">
                <a:extLst>
                  <a:ext uri="{FF2B5EF4-FFF2-40B4-BE49-F238E27FC236}">
                    <a16:creationId xmlns:a16="http://schemas.microsoft.com/office/drawing/2014/main" id="{AC576908-B24C-53D7-3D79-A82A52752FC7}"/>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4" name="直接连接符 253">
                <a:extLst>
                  <a:ext uri="{FF2B5EF4-FFF2-40B4-BE49-F238E27FC236}">
                    <a16:creationId xmlns:a16="http://schemas.microsoft.com/office/drawing/2014/main" id="{38F8F48A-50F8-982C-47F0-2F80D22DF450}"/>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5" name="直接连接符 254">
                <a:extLst>
                  <a:ext uri="{FF2B5EF4-FFF2-40B4-BE49-F238E27FC236}">
                    <a16:creationId xmlns:a16="http://schemas.microsoft.com/office/drawing/2014/main" id="{066352C7-98E6-E2CA-51C4-0E72AD126C5A}"/>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6" name="直接连接符 255">
                <a:extLst>
                  <a:ext uri="{FF2B5EF4-FFF2-40B4-BE49-F238E27FC236}">
                    <a16:creationId xmlns:a16="http://schemas.microsoft.com/office/drawing/2014/main" id="{D98F432B-229D-3B27-CAAB-140BF7E49013}"/>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7" name="直接连接符 256">
                <a:extLst>
                  <a:ext uri="{FF2B5EF4-FFF2-40B4-BE49-F238E27FC236}">
                    <a16:creationId xmlns:a16="http://schemas.microsoft.com/office/drawing/2014/main" id="{F3692F5C-FB9D-D886-1C6E-870F3740C2B9}"/>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4" name="组合 183">
              <a:extLst>
                <a:ext uri="{FF2B5EF4-FFF2-40B4-BE49-F238E27FC236}">
                  <a16:creationId xmlns:a16="http://schemas.microsoft.com/office/drawing/2014/main" id="{9BFE913E-8AC4-43BF-2873-474DD87F72E8}"/>
                </a:ext>
              </a:extLst>
            </p:cNvPr>
            <p:cNvGrpSpPr/>
            <p:nvPr/>
          </p:nvGrpSpPr>
          <p:grpSpPr>
            <a:xfrm>
              <a:off x="7610546" y="6463288"/>
              <a:ext cx="1187450" cy="127295"/>
              <a:chOff x="-260350" y="6426200"/>
              <a:chExt cx="1218293" cy="120945"/>
            </a:xfrm>
          </p:grpSpPr>
          <p:cxnSp>
            <p:nvCxnSpPr>
              <p:cNvPr id="230" name="直接连接符 229">
                <a:extLst>
                  <a:ext uri="{FF2B5EF4-FFF2-40B4-BE49-F238E27FC236}">
                    <a16:creationId xmlns:a16="http://schemas.microsoft.com/office/drawing/2014/main" id="{EEE40F29-E669-7253-BB68-F262D18B5D7C}"/>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31" name="直接连接符 230">
                <a:extLst>
                  <a:ext uri="{FF2B5EF4-FFF2-40B4-BE49-F238E27FC236}">
                    <a16:creationId xmlns:a16="http://schemas.microsoft.com/office/drawing/2014/main" id="{6E518754-C613-B98F-B227-0A74B5327A34}"/>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2" name="直接连接符 231">
                <a:extLst>
                  <a:ext uri="{FF2B5EF4-FFF2-40B4-BE49-F238E27FC236}">
                    <a16:creationId xmlns:a16="http://schemas.microsoft.com/office/drawing/2014/main" id="{C8ADF83B-9952-9AB4-2A2C-89599A900546}"/>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3" name="直接连接符 232">
                <a:extLst>
                  <a:ext uri="{FF2B5EF4-FFF2-40B4-BE49-F238E27FC236}">
                    <a16:creationId xmlns:a16="http://schemas.microsoft.com/office/drawing/2014/main" id="{846A2B24-14DE-7DCB-AC9A-BB8069EE6B47}"/>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4" name="直接连接符 233">
                <a:extLst>
                  <a:ext uri="{FF2B5EF4-FFF2-40B4-BE49-F238E27FC236}">
                    <a16:creationId xmlns:a16="http://schemas.microsoft.com/office/drawing/2014/main" id="{9F58497E-68E3-FBDA-5C9F-E6E686E7719B}"/>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5" name="直接连接符 234">
                <a:extLst>
                  <a:ext uri="{FF2B5EF4-FFF2-40B4-BE49-F238E27FC236}">
                    <a16:creationId xmlns:a16="http://schemas.microsoft.com/office/drawing/2014/main" id="{7A4C17C0-7AA4-0115-186B-1B7D5B651A4F}"/>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6" name="直接连接符 235">
                <a:extLst>
                  <a:ext uri="{FF2B5EF4-FFF2-40B4-BE49-F238E27FC236}">
                    <a16:creationId xmlns:a16="http://schemas.microsoft.com/office/drawing/2014/main" id="{734FE1C6-7AA4-775D-FDAC-7D03EB55E6B6}"/>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7" name="直接连接符 236">
                <a:extLst>
                  <a:ext uri="{FF2B5EF4-FFF2-40B4-BE49-F238E27FC236}">
                    <a16:creationId xmlns:a16="http://schemas.microsoft.com/office/drawing/2014/main" id="{E9FDC800-D52D-82C7-FB1B-446D257883B6}"/>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8" name="直接连接符 237">
                <a:extLst>
                  <a:ext uri="{FF2B5EF4-FFF2-40B4-BE49-F238E27FC236}">
                    <a16:creationId xmlns:a16="http://schemas.microsoft.com/office/drawing/2014/main" id="{C41E65EA-BCA7-C43C-6AE4-52F558B020A5}"/>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9" name="直接连接符 238">
                <a:extLst>
                  <a:ext uri="{FF2B5EF4-FFF2-40B4-BE49-F238E27FC236}">
                    <a16:creationId xmlns:a16="http://schemas.microsoft.com/office/drawing/2014/main" id="{6C7BD80C-ACC3-E3C4-AB1B-239DBA440C52}"/>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0" name="直接连接符 239">
                <a:extLst>
                  <a:ext uri="{FF2B5EF4-FFF2-40B4-BE49-F238E27FC236}">
                    <a16:creationId xmlns:a16="http://schemas.microsoft.com/office/drawing/2014/main" id="{63DF1049-6FB6-F462-7E55-2DAE307128AA}"/>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1" name="直接连接符 240">
                <a:extLst>
                  <a:ext uri="{FF2B5EF4-FFF2-40B4-BE49-F238E27FC236}">
                    <a16:creationId xmlns:a16="http://schemas.microsoft.com/office/drawing/2014/main" id="{6CEB9A00-B558-3157-0A89-FD434990D961}"/>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2" name="直接连接符 241">
                <a:extLst>
                  <a:ext uri="{FF2B5EF4-FFF2-40B4-BE49-F238E27FC236}">
                    <a16:creationId xmlns:a16="http://schemas.microsoft.com/office/drawing/2014/main" id="{5D43D0FE-ADA6-7543-3D73-BBE1BB689FD6}"/>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3" name="直接连接符 242">
                <a:extLst>
                  <a:ext uri="{FF2B5EF4-FFF2-40B4-BE49-F238E27FC236}">
                    <a16:creationId xmlns:a16="http://schemas.microsoft.com/office/drawing/2014/main" id="{72A53C9A-7BD3-372D-04E5-1E84CF7CDBA4}"/>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5" name="组合 184">
              <a:extLst>
                <a:ext uri="{FF2B5EF4-FFF2-40B4-BE49-F238E27FC236}">
                  <a16:creationId xmlns:a16="http://schemas.microsoft.com/office/drawing/2014/main" id="{EF200EBC-D767-783A-932F-38DE83C34C8B}"/>
                </a:ext>
              </a:extLst>
            </p:cNvPr>
            <p:cNvGrpSpPr/>
            <p:nvPr/>
          </p:nvGrpSpPr>
          <p:grpSpPr>
            <a:xfrm>
              <a:off x="8773424" y="6463288"/>
              <a:ext cx="1187450" cy="127295"/>
              <a:chOff x="-260350" y="6426200"/>
              <a:chExt cx="1218293" cy="120945"/>
            </a:xfrm>
          </p:grpSpPr>
          <p:cxnSp>
            <p:nvCxnSpPr>
              <p:cNvPr id="216" name="直接连接符 215">
                <a:extLst>
                  <a:ext uri="{FF2B5EF4-FFF2-40B4-BE49-F238E27FC236}">
                    <a16:creationId xmlns:a16="http://schemas.microsoft.com/office/drawing/2014/main" id="{62EAD056-8D47-4CF5-1E8D-2E6870082FF4}"/>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17" name="直接连接符 216">
                <a:extLst>
                  <a:ext uri="{FF2B5EF4-FFF2-40B4-BE49-F238E27FC236}">
                    <a16:creationId xmlns:a16="http://schemas.microsoft.com/office/drawing/2014/main" id="{2E08CD81-5128-5051-33D4-04B15BB6A25C}"/>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8" name="直接连接符 217">
                <a:extLst>
                  <a:ext uri="{FF2B5EF4-FFF2-40B4-BE49-F238E27FC236}">
                    <a16:creationId xmlns:a16="http://schemas.microsoft.com/office/drawing/2014/main" id="{1123FC19-72B7-F787-9E4C-76B7B6CC5A02}"/>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9" name="直接连接符 218">
                <a:extLst>
                  <a:ext uri="{FF2B5EF4-FFF2-40B4-BE49-F238E27FC236}">
                    <a16:creationId xmlns:a16="http://schemas.microsoft.com/office/drawing/2014/main" id="{9E0AF10E-6346-EDE3-F281-0AC6C601C87A}"/>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0" name="直接连接符 219">
                <a:extLst>
                  <a:ext uri="{FF2B5EF4-FFF2-40B4-BE49-F238E27FC236}">
                    <a16:creationId xmlns:a16="http://schemas.microsoft.com/office/drawing/2014/main" id="{94438212-DAAA-0443-26F7-FACC0E07345D}"/>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1" name="直接连接符 220">
                <a:extLst>
                  <a:ext uri="{FF2B5EF4-FFF2-40B4-BE49-F238E27FC236}">
                    <a16:creationId xmlns:a16="http://schemas.microsoft.com/office/drawing/2014/main" id="{877C71BE-4456-DE9E-FE00-269C7B144AA8}"/>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2" name="直接连接符 221">
                <a:extLst>
                  <a:ext uri="{FF2B5EF4-FFF2-40B4-BE49-F238E27FC236}">
                    <a16:creationId xmlns:a16="http://schemas.microsoft.com/office/drawing/2014/main" id="{CF38024C-68F7-0C63-7C99-2022B7B15CC0}"/>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3" name="直接连接符 222">
                <a:extLst>
                  <a:ext uri="{FF2B5EF4-FFF2-40B4-BE49-F238E27FC236}">
                    <a16:creationId xmlns:a16="http://schemas.microsoft.com/office/drawing/2014/main" id="{04F04A0C-F361-9CB2-89C0-470E9D5A54E0}"/>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4" name="直接连接符 223">
                <a:extLst>
                  <a:ext uri="{FF2B5EF4-FFF2-40B4-BE49-F238E27FC236}">
                    <a16:creationId xmlns:a16="http://schemas.microsoft.com/office/drawing/2014/main" id="{F7B191C8-D0CA-670A-1D33-2C08CD5D283F}"/>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5" name="直接连接符 224">
                <a:extLst>
                  <a:ext uri="{FF2B5EF4-FFF2-40B4-BE49-F238E27FC236}">
                    <a16:creationId xmlns:a16="http://schemas.microsoft.com/office/drawing/2014/main" id="{E4BE9A2B-7421-8360-C4E5-270AB8A08772}"/>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6" name="直接连接符 225">
                <a:extLst>
                  <a:ext uri="{FF2B5EF4-FFF2-40B4-BE49-F238E27FC236}">
                    <a16:creationId xmlns:a16="http://schemas.microsoft.com/office/drawing/2014/main" id="{C0832E55-FCA7-46CD-71BB-3E611F0634CB}"/>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7" name="直接连接符 226">
                <a:extLst>
                  <a:ext uri="{FF2B5EF4-FFF2-40B4-BE49-F238E27FC236}">
                    <a16:creationId xmlns:a16="http://schemas.microsoft.com/office/drawing/2014/main" id="{CA8D27AA-B312-8473-431A-5BB6318FF9D3}"/>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8" name="直接连接符 227">
                <a:extLst>
                  <a:ext uri="{FF2B5EF4-FFF2-40B4-BE49-F238E27FC236}">
                    <a16:creationId xmlns:a16="http://schemas.microsoft.com/office/drawing/2014/main" id="{00ED0DC7-9933-6B7A-E832-ED1D6D031D21}"/>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9" name="直接连接符 228">
                <a:extLst>
                  <a:ext uri="{FF2B5EF4-FFF2-40B4-BE49-F238E27FC236}">
                    <a16:creationId xmlns:a16="http://schemas.microsoft.com/office/drawing/2014/main" id="{0D5EDA20-129C-A8FE-3BAA-87AADAFF1645}"/>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6" name="组合 185">
              <a:extLst>
                <a:ext uri="{FF2B5EF4-FFF2-40B4-BE49-F238E27FC236}">
                  <a16:creationId xmlns:a16="http://schemas.microsoft.com/office/drawing/2014/main" id="{C5BC1121-15E9-C750-AF0F-9A3A829BF507}"/>
                </a:ext>
              </a:extLst>
            </p:cNvPr>
            <p:cNvGrpSpPr/>
            <p:nvPr/>
          </p:nvGrpSpPr>
          <p:grpSpPr>
            <a:xfrm>
              <a:off x="9936302" y="6463288"/>
              <a:ext cx="1187450" cy="127295"/>
              <a:chOff x="-260350" y="6426200"/>
              <a:chExt cx="1218293" cy="120945"/>
            </a:xfrm>
          </p:grpSpPr>
          <p:cxnSp>
            <p:nvCxnSpPr>
              <p:cNvPr id="202" name="直接连接符 201">
                <a:extLst>
                  <a:ext uri="{FF2B5EF4-FFF2-40B4-BE49-F238E27FC236}">
                    <a16:creationId xmlns:a16="http://schemas.microsoft.com/office/drawing/2014/main" id="{EAC92A97-16F2-D7D7-5323-9E0B61A56C81}"/>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03" name="直接连接符 202">
                <a:extLst>
                  <a:ext uri="{FF2B5EF4-FFF2-40B4-BE49-F238E27FC236}">
                    <a16:creationId xmlns:a16="http://schemas.microsoft.com/office/drawing/2014/main" id="{6ABDF0DF-7B12-C353-7E4E-7BD2369B36AC}"/>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4" name="直接连接符 203">
                <a:extLst>
                  <a:ext uri="{FF2B5EF4-FFF2-40B4-BE49-F238E27FC236}">
                    <a16:creationId xmlns:a16="http://schemas.microsoft.com/office/drawing/2014/main" id="{A4823381-53B5-89A3-A065-9F45A2DC4191}"/>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5" name="直接连接符 204">
                <a:extLst>
                  <a:ext uri="{FF2B5EF4-FFF2-40B4-BE49-F238E27FC236}">
                    <a16:creationId xmlns:a16="http://schemas.microsoft.com/office/drawing/2014/main" id="{CEAE2902-98C5-D5BC-EC13-939E676EEF5C}"/>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6" name="直接连接符 205">
                <a:extLst>
                  <a:ext uri="{FF2B5EF4-FFF2-40B4-BE49-F238E27FC236}">
                    <a16:creationId xmlns:a16="http://schemas.microsoft.com/office/drawing/2014/main" id="{EE19EA54-8FE8-1E57-653E-BCE04468FC64}"/>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7" name="直接连接符 206">
                <a:extLst>
                  <a:ext uri="{FF2B5EF4-FFF2-40B4-BE49-F238E27FC236}">
                    <a16:creationId xmlns:a16="http://schemas.microsoft.com/office/drawing/2014/main" id="{7BBF9D63-F666-5CA3-F288-ACEA938933FF}"/>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8" name="直接连接符 207">
                <a:extLst>
                  <a:ext uri="{FF2B5EF4-FFF2-40B4-BE49-F238E27FC236}">
                    <a16:creationId xmlns:a16="http://schemas.microsoft.com/office/drawing/2014/main" id="{8801340E-3F14-25E9-72E3-576E024BBF1D}"/>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9" name="直接连接符 208">
                <a:extLst>
                  <a:ext uri="{FF2B5EF4-FFF2-40B4-BE49-F238E27FC236}">
                    <a16:creationId xmlns:a16="http://schemas.microsoft.com/office/drawing/2014/main" id="{526A7AAF-6B8F-1511-3C7B-5ED6CB67192C}"/>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0" name="直接连接符 209">
                <a:extLst>
                  <a:ext uri="{FF2B5EF4-FFF2-40B4-BE49-F238E27FC236}">
                    <a16:creationId xmlns:a16="http://schemas.microsoft.com/office/drawing/2014/main" id="{B24EA6C2-C9FC-9416-3458-BDDBBD8686C5}"/>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1" name="直接连接符 210">
                <a:extLst>
                  <a:ext uri="{FF2B5EF4-FFF2-40B4-BE49-F238E27FC236}">
                    <a16:creationId xmlns:a16="http://schemas.microsoft.com/office/drawing/2014/main" id="{DD1D76C5-8263-E2F5-CA17-FD00942AF245}"/>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2" name="直接连接符 211">
                <a:extLst>
                  <a:ext uri="{FF2B5EF4-FFF2-40B4-BE49-F238E27FC236}">
                    <a16:creationId xmlns:a16="http://schemas.microsoft.com/office/drawing/2014/main" id="{1E88DB8C-E5B1-416C-3E53-E425AA1C2B2F}"/>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3" name="直接连接符 212">
                <a:extLst>
                  <a:ext uri="{FF2B5EF4-FFF2-40B4-BE49-F238E27FC236}">
                    <a16:creationId xmlns:a16="http://schemas.microsoft.com/office/drawing/2014/main" id="{04CC7143-5D1B-6F75-D150-3E3B07194790}"/>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4" name="直接连接符 213">
                <a:extLst>
                  <a:ext uri="{FF2B5EF4-FFF2-40B4-BE49-F238E27FC236}">
                    <a16:creationId xmlns:a16="http://schemas.microsoft.com/office/drawing/2014/main" id="{9AF132E9-173A-D933-69D7-96AAB6474B38}"/>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5" name="直接连接符 214">
                <a:extLst>
                  <a:ext uri="{FF2B5EF4-FFF2-40B4-BE49-F238E27FC236}">
                    <a16:creationId xmlns:a16="http://schemas.microsoft.com/office/drawing/2014/main" id="{8EB6D14B-3A91-57F7-0275-B6D434D7CB21}"/>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87" name="组合 186">
              <a:extLst>
                <a:ext uri="{FF2B5EF4-FFF2-40B4-BE49-F238E27FC236}">
                  <a16:creationId xmlns:a16="http://schemas.microsoft.com/office/drawing/2014/main" id="{1D16D228-F11D-A335-EB71-FE3E7B8E34BE}"/>
                </a:ext>
              </a:extLst>
            </p:cNvPr>
            <p:cNvGrpSpPr/>
            <p:nvPr/>
          </p:nvGrpSpPr>
          <p:grpSpPr>
            <a:xfrm>
              <a:off x="11099180" y="6463288"/>
              <a:ext cx="1187450" cy="127295"/>
              <a:chOff x="-260350" y="6426200"/>
              <a:chExt cx="1218293" cy="120945"/>
            </a:xfrm>
          </p:grpSpPr>
          <p:cxnSp>
            <p:nvCxnSpPr>
              <p:cNvPr id="188" name="直接连接符 187">
                <a:extLst>
                  <a:ext uri="{FF2B5EF4-FFF2-40B4-BE49-F238E27FC236}">
                    <a16:creationId xmlns:a16="http://schemas.microsoft.com/office/drawing/2014/main" id="{87A839F8-8DDD-5F48-ACFC-2036BC99D58F}"/>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89" name="直接连接符 188">
                <a:extLst>
                  <a:ext uri="{FF2B5EF4-FFF2-40B4-BE49-F238E27FC236}">
                    <a16:creationId xmlns:a16="http://schemas.microsoft.com/office/drawing/2014/main" id="{C4C82D85-DBB3-FE82-00A1-11D77740D4FB}"/>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直接连接符 189">
                <a:extLst>
                  <a:ext uri="{FF2B5EF4-FFF2-40B4-BE49-F238E27FC236}">
                    <a16:creationId xmlns:a16="http://schemas.microsoft.com/office/drawing/2014/main" id="{73673C0B-0A4E-4C1D-9BB8-568693CFD295}"/>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直接连接符 190">
                <a:extLst>
                  <a:ext uri="{FF2B5EF4-FFF2-40B4-BE49-F238E27FC236}">
                    <a16:creationId xmlns:a16="http://schemas.microsoft.com/office/drawing/2014/main" id="{8C1E92F0-E83F-AC9D-59BF-96F03361E33B}"/>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直接连接符 191">
                <a:extLst>
                  <a:ext uri="{FF2B5EF4-FFF2-40B4-BE49-F238E27FC236}">
                    <a16:creationId xmlns:a16="http://schemas.microsoft.com/office/drawing/2014/main" id="{CCC066D1-AE89-C106-C234-1845CB7F4D4E}"/>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直接连接符 192">
                <a:extLst>
                  <a:ext uri="{FF2B5EF4-FFF2-40B4-BE49-F238E27FC236}">
                    <a16:creationId xmlns:a16="http://schemas.microsoft.com/office/drawing/2014/main" id="{E9D83AC1-2F9D-4223-4176-15D34E364507}"/>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直接连接符 193">
                <a:extLst>
                  <a:ext uri="{FF2B5EF4-FFF2-40B4-BE49-F238E27FC236}">
                    <a16:creationId xmlns:a16="http://schemas.microsoft.com/office/drawing/2014/main" id="{2BB656AD-4FBB-D9AF-5776-3D11A7B72923}"/>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直接连接符 194">
                <a:extLst>
                  <a:ext uri="{FF2B5EF4-FFF2-40B4-BE49-F238E27FC236}">
                    <a16:creationId xmlns:a16="http://schemas.microsoft.com/office/drawing/2014/main" id="{246FAA8C-9BD1-125A-DB2F-788CCBC1F696}"/>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6" name="直接连接符 195">
                <a:extLst>
                  <a:ext uri="{FF2B5EF4-FFF2-40B4-BE49-F238E27FC236}">
                    <a16:creationId xmlns:a16="http://schemas.microsoft.com/office/drawing/2014/main" id="{B98C0FF2-9586-0EA3-016E-128C49A0B4C8}"/>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7" name="直接连接符 196">
                <a:extLst>
                  <a:ext uri="{FF2B5EF4-FFF2-40B4-BE49-F238E27FC236}">
                    <a16:creationId xmlns:a16="http://schemas.microsoft.com/office/drawing/2014/main" id="{FB98E484-E7BF-2CF2-9BA9-A09B8626068D}"/>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8" name="直接连接符 197">
                <a:extLst>
                  <a:ext uri="{FF2B5EF4-FFF2-40B4-BE49-F238E27FC236}">
                    <a16:creationId xmlns:a16="http://schemas.microsoft.com/office/drawing/2014/main" id="{41DD84A7-24AB-A7D5-C67F-B9D6032E53BB}"/>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9" name="直接连接符 198">
                <a:extLst>
                  <a:ext uri="{FF2B5EF4-FFF2-40B4-BE49-F238E27FC236}">
                    <a16:creationId xmlns:a16="http://schemas.microsoft.com/office/drawing/2014/main" id="{E47A0DE5-9037-220A-EB15-97CD7F1F0571}"/>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0" name="直接连接符 199">
                <a:extLst>
                  <a:ext uri="{FF2B5EF4-FFF2-40B4-BE49-F238E27FC236}">
                    <a16:creationId xmlns:a16="http://schemas.microsoft.com/office/drawing/2014/main" id="{7A772CF1-4F53-6BA2-AB8C-62014269EAF8}"/>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1" name="直接连接符 200">
                <a:extLst>
                  <a:ext uri="{FF2B5EF4-FFF2-40B4-BE49-F238E27FC236}">
                    <a16:creationId xmlns:a16="http://schemas.microsoft.com/office/drawing/2014/main" id="{D38653F1-D66D-E349-FF01-6BF7245CC93F}"/>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sp>
        <p:nvSpPr>
          <p:cNvPr id="300" name="矩形: 圆角 299">
            <a:extLst>
              <a:ext uri="{FF2B5EF4-FFF2-40B4-BE49-F238E27FC236}">
                <a16:creationId xmlns:a16="http://schemas.microsoft.com/office/drawing/2014/main" id="{F9205DF3-A8C9-B0E1-B875-D83A65736A10}"/>
              </a:ext>
            </a:extLst>
          </p:cNvPr>
          <p:cNvSpPr/>
          <p:nvPr userDrawn="1"/>
        </p:nvSpPr>
        <p:spPr>
          <a:xfrm>
            <a:off x="714780" y="1431786"/>
            <a:ext cx="3031583" cy="4124602"/>
          </a:xfrm>
          <a:prstGeom prst="roundRect">
            <a:avLst>
              <a:gd name="adj" fmla="val 3781"/>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矩形: 圆角 300">
            <a:extLst>
              <a:ext uri="{FF2B5EF4-FFF2-40B4-BE49-F238E27FC236}">
                <a16:creationId xmlns:a16="http://schemas.microsoft.com/office/drawing/2014/main" id="{49F223C7-04AB-DB43-9E23-B85A767C9641}"/>
              </a:ext>
            </a:extLst>
          </p:cNvPr>
          <p:cNvSpPr/>
          <p:nvPr userDrawn="1"/>
        </p:nvSpPr>
        <p:spPr>
          <a:xfrm>
            <a:off x="4377311" y="1366699"/>
            <a:ext cx="3031583" cy="4124602"/>
          </a:xfrm>
          <a:prstGeom prst="roundRect">
            <a:avLst>
              <a:gd name="adj" fmla="val 3429"/>
            </a:avLst>
          </a:prstGeom>
          <a:gradFill>
            <a:gsLst>
              <a:gs pos="0">
                <a:srgbClr val="EAA372"/>
              </a:gs>
              <a:gs pos="100000">
                <a:srgbClr val="DD6D21"/>
              </a:gs>
            </a:gsLst>
            <a:lin ang="27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矩形: 圆角 301">
            <a:extLst>
              <a:ext uri="{FF2B5EF4-FFF2-40B4-BE49-F238E27FC236}">
                <a16:creationId xmlns:a16="http://schemas.microsoft.com/office/drawing/2014/main" id="{DB619FD6-D149-DEB9-4527-A859879863B5}"/>
              </a:ext>
            </a:extLst>
          </p:cNvPr>
          <p:cNvSpPr/>
          <p:nvPr userDrawn="1"/>
        </p:nvSpPr>
        <p:spPr>
          <a:xfrm>
            <a:off x="4473826" y="1431786"/>
            <a:ext cx="3031583" cy="4124602"/>
          </a:xfrm>
          <a:prstGeom prst="roundRect">
            <a:avLst>
              <a:gd name="adj" fmla="val 3781"/>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矩形: 圆角 302">
            <a:extLst>
              <a:ext uri="{FF2B5EF4-FFF2-40B4-BE49-F238E27FC236}">
                <a16:creationId xmlns:a16="http://schemas.microsoft.com/office/drawing/2014/main" id="{0F243AF9-164B-3C38-F9C5-DF347981D199}"/>
              </a:ext>
            </a:extLst>
          </p:cNvPr>
          <p:cNvSpPr/>
          <p:nvPr userDrawn="1"/>
        </p:nvSpPr>
        <p:spPr>
          <a:xfrm>
            <a:off x="8224590" y="1301612"/>
            <a:ext cx="3031583" cy="4124602"/>
          </a:xfrm>
          <a:prstGeom prst="roundRect">
            <a:avLst>
              <a:gd name="adj" fmla="val 3429"/>
            </a:avLst>
          </a:prstGeom>
          <a:gradFill>
            <a:gsLst>
              <a:gs pos="0">
                <a:srgbClr val="EAA372"/>
              </a:gs>
              <a:gs pos="100000">
                <a:srgbClr val="DD6D21"/>
              </a:gs>
            </a:gsLst>
            <a:lin ang="27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矩形: 圆角 303">
            <a:extLst>
              <a:ext uri="{FF2B5EF4-FFF2-40B4-BE49-F238E27FC236}">
                <a16:creationId xmlns:a16="http://schemas.microsoft.com/office/drawing/2014/main" id="{47958A3E-4E4E-B852-C201-9B3BCE9790E6}"/>
              </a:ext>
            </a:extLst>
          </p:cNvPr>
          <p:cNvSpPr/>
          <p:nvPr userDrawn="1"/>
        </p:nvSpPr>
        <p:spPr>
          <a:xfrm>
            <a:off x="8321105" y="1366699"/>
            <a:ext cx="3031583" cy="4124602"/>
          </a:xfrm>
          <a:prstGeom prst="roundRect">
            <a:avLst>
              <a:gd name="adj" fmla="val 3781"/>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矩形: 圆角 304">
            <a:extLst>
              <a:ext uri="{FF2B5EF4-FFF2-40B4-BE49-F238E27FC236}">
                <a16:creationId xmlns:a16="http://schemas.microsoft.com/office/drawing/2014/main" id="{891981C8-6274-467D-0F92-D99105F23FFC}"/>
              </a:ext>
            </a:extLst>
          </p:cNvPr>
          <p:cNvSpPr/>
          <p:nvPr userDrawn="1"/>
        </p:nvSpPr>
        <p:spPr>
          <a:xfrm>
            <a:off x="917161" y="5248177"/>
            <a:ext cx="2538508" cy="557008"/>
          </a:xfrm>
          <a:prstGeom prst="roundRect">
            <a:avLst>
              <a:gd name="adj" fmla="val 50000"/>
            </a:avLst>
          </a:prstGeom>
          <a:gradFill>
            <a:gsLst>
              <a:gs pos="0">
                <a:srgbClr val="DD6D21"/>
              </a:gs>
              <a:gs pos="100000">
                <a:srgbClr val="EAA372"/>
              </a:gs>
            </a:gsLst>
            <a:lin ang="2700000" scaled="1"/>
          </a:gradFill>
          <a:ln>
            <a:noFill/>
          </a:ln>
          <a:effectLst>
            <a:innerShdw blurRad="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矩形: 圆角 305">
            <a:extLst>
              <a:ext uri="{FF2B5EF4-FFF2-40B4-BE49-F238E27FC236}">
                <a16:creationId xmlns:a16="http://schemas.microsoft.com/office/drawing/2014/main" id="{82CE079E-CF38-0271-B6E7-437B9B5FD84F}"/>
              </a:ext>
            </a:extLst>
          </p:cNvPr>
          <p:cNvSpPr/>
          <p:nvPr userDrawn="1"/>
        </p:nvSpPr>
        <p:spPr>
          <a:xfrm>
            <a:off x="4720363" y="5248177"/>
            <a:ext cx="2538508" cy="557008"/>
          </a:xfrm>
          <a:prstGeom prst="roundRect">
            <a:avLst>
              <a:gd name="adj" fmla="val 50000"/>
            </a:avLst>
          </a:prstGeom>
          <a:gradFill>
            <a:gsLst>
              <a:gs pos="0">
                <a:srgbClr val="DD6D21"/>
              </a:gs>
              <a:gs pos="100000">
                <a:srgbClr val="EAA372"/>
              </a:gs>
            </a:gsLst>
            <a:lin ang="2700000" scaled="1"/>
          </a:gradFill>
          <a:ln>
            <a:noFill/>
          </a:ln>
          <a:effectLst>
            <a:innerShdw blurRad="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矩形: 圆角 306">
            <a:extLst>
              <a:ext uri="{FF2B5EF4-FFF2-40B4-BE49-F238E27FC236}">
                <a16:creationId xmlns:a16="http://schemas.microsoft.com/office/drawing/2014/main" id="{A3F6769C-8205-D325-09D2-7C809AF36080}"/>
              </a:ext>
            </a:extLst>
          </p:cNvPr>
          <p:cNvSpPr/>
          <p:nvPr userDrawn="1"/>
        </p:nvSpPr>
        <p:spPr>
          <a:xfrm>
            <a:off x="8582667" y="5248177"/>
            <a:ext cx="2538508" cy="557008"/>
          </a:xfrm>
          <a:prstGeom prst="roundRect">
            <a:avLst>
              <a:gd name="adj" fmla="val 50000"/>
            </a:avLst>
          </a:prstGeom>
          <a:gradFill>
            <a:gsLst>
              <a:gs pos="0">
                <a:srgbClr val="DD6D21"/>
              </a:gs>
              <a:gs pos="100000">
                <a:srgbClr val="EAA372"/>
              </a:gs>
            </a:gsLst>
            <a:lin ang="2700000" scaled="1"/>
          </a:gradFill>
          <a:ln>
            <a:noFill/>
          </a:ln>
          <a:effectLst>
            <a:innerShdw blurRad="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文本框 307">
            <a:extLst>
              <a:ext uri="{FF2B5EF4-FFF2-40B4-BE49-F238E27FC236}">
                <a16:creationId xmlns:a16="http://schemas.microsoft.com/office/drawing/2014/main" id="{8680B1A8-EFA7-8562-99B9-D76B20E229EA}"/>
              </a:ext>
            </a:extLst>
          </p:cNvPr>
          <p:cNvSpPr txBox="1"/>
          <p:nvPr userDrawn="1"/>
        </p:nvSpPr>
        <p:spPr>
          <a:xfrm>
            <a:off x="1216785" y="5237729"/>
            <a:ext cx="1978410" cy="499624"/>
          </a:xfrm>
          <a:prstGeom prst="rect">
            <a:avLst/>
          </a:prstGeom>
          <a:noFill/>
        </p:spPr>
        <p:txBody>
          <a:bodyPr wrap="square">
            <a:spAutoFit/>
          </a:bodyPr>
          <a:lstStyle/>
          <a:p>
            <a:pPr algn="dist">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这里是小标题</a:t>
            </a:r>
          </a:p>
        </p:txBody>
      </p:sp>
      <p:sp>
        <p:nvSpPr>
          <p:cNvPr id="309" name="文本框 308">
            <a:extLst>
              <a:ext uri="{FF2B5EF4-FFF2-40B4-BE49-F238E27FC236}">
                <a16:creationId xmlns:a16="http://schemas.microsoft.com/office/drawing/2014/main" id="{C2FFB04B-A995-642C-6669-9661DBC89942}"/>
              </a:ext>
            </a:extLst>
          </p:cNvPr>
          <p:cNvSpPr txBox="1"/>
          <p:nvPr userDrawn="1"/>
        </p:nvSpPr>
        <p:spPr>
          <a:xfrm>
            <a:off x="4987334" y="5237729"/>
            <a:ext cx="1895078" cy="499624"/>
          </a:xfrm>
          <a:prstGeom prst="rect">
            <a:avLst/>
          </a:prstGeom>
          <a:noFill/>
        </p:spPr>
        <p:txBody>
          <a:bodyPr wrap="square">
            <a:spAutoFit/>
          </a:bodyPr>
          <a:lstStyle/>
          <a:p>
            <a:pPr algn="dist">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这里是小标题</a:t>
            </a:r>
          </a:p>
        </p:txBody>
      </p:sp>
      <p:sp>
        <p:nvSpPr>
          <p:cNvPr id="310" name="文本框 309">
            <a:extLst>
              <a:ext uri="{FF2B5EF4-FFF2-40B4-BE49-F238E27FC236}">
                <a16:creationId xmlns:a16="http://schemas.microsoft.com/office/drawing/2014/main" id="{9A794231-5DFF-7FE3-62EF-BBE68080E96A}"/>
              </a:ext>
            </a:extLst>
          </p:cNvPr>
          <p:cNvSpPr txBox="1"/>
          <p:nvPr userDrawn="1"/>
        </p:nvSpPr>
        <p:spPr>
          <a:xfrm>
            <a:off x="8785001" y="5252537"/>
            <a:ext cx="2057849" cy="499624"/>
          </a:xfrm>
          <a:prstGeom prst="rect">
            <a:avLst/>
          </a:prstGeom>
          <a:noFill/>
        </p:spPr>
        <p:txBody>
          <a:bodyPr wrap="square">
            <a:spAutoFit/>
          </a:bodyPr>
          <a:lstStyle/>
          <a:p>
            <a:pPr algn="dist">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这里是小标题</a:t>
            </a:r>
          </a:p>
        </p:txBody>
      </p:sp>
      <p:sp>
        <p:nvSpPr>
          <p:cNvPr id="317" name="内容占位符 316">
            <a:extLst>
              <a:ext uri="{FF2B5EF4-FFF2-40B4-BE49-F238E27FC236}">
                <a16:creationId xmlns:a16="http://schemas.microsoft.com/office/drawing/2014/main" id="{1FAE89C6-18EB-2C19-ABCE-0F7414DBDF2A}"/>
              </a:ext>
            </a:extLst>
          </p:cNvPr>
          <p:cNvSpPr>
            <a:spLocks noGrp="1"/>
          </p:cNvSpPr>
          <p:nvPr>
            <p:ph sz="quarter" idx="10"/>
          </p:nvPr>
        </p:nvSpPr>
        <p:spPr>
          <a:xfrm>
            <a:off x="900113" y="1584325"/>
            <a:ext cx="2622550" cy="35782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18" name="内容占位符 316">
            <a:extLst>
              <a:ext uri="{FF2B5EF4-FFF2-40B4-BE49-F238E27FC236}">
                <a16:creationId xmlns:a16="http://schemas.microsoft.com/office/drawing/2014/main" id="{515EAC43-A4C6-C2A0-1DD2-83552B48476B}"/>
              </a:ext>
            </a:extLst>
          </p:cNvPr>
          <p:cNvSpPr>
            <a:spLocks noGrp="1"/>
          </p:cNvSpPr>
          <p:nvPr>
            <p:ph sz="quarter" idx="11"/>
          </p:nvPr>
        </p:nvSpPr>
        <p:spPr>
          <a:xfrm>
            <a:off x="4652844" y="1584325"/>
            <a:ext cx="2622550" cy="35782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19" name="内容占位符 316">
            <a:extLst>
              <a:ext uri="{FF2B5EF4-FFF2-40B4-BE49-F238E27FC236}">
                <a16:creationId xmlns:a16="http://schemas.microsoft.com/office/drawing/2014/main" id="{65BF85D6-355B-BD48-5AEB-87EF59A11429}"/>
              </a:ext>
            </a:extLst>
          </p:cNvPr>
          <p:cNvSpPr>
            <a:spLocks noGrp="1"/>
          </p:cNvSpPr>
          <p:nvPr>
            <p:ph sz="quarter" idx="12"/>
          </p:nvPr>
        </p:nvSpPr>
        <p:spPr>
          <a:xfrm>
            <a:off x="8519339" y="1574800"/>
            <a:ext cx="2622550" cy="35782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pic>
        <p:nvPicPr>
          <p:cNvPr id="311" name="图片 310">
            <a:extLst>
              <a:ext uri="{FF2B5EF4-FFF2-40B4-BE49-F238E27FC236}">
                <a16:creationId xmlns:a16="http://schemas.microsoft.com/office/drawing/2014/main" id="{51C6884F-7110-48B1-AB17-536354D580E6}"/>
              </a:ext>
            </a:extLst>
          </p:cNvPr>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spTree>
    <p:extLst>
      <p:ext uri="{BB962C8B-B14F-4D97-AF65-F5344CB8AC3E}">
        <p14:creationId xmlns:p14="http://schemas.microsoft.com/office/powerpoint/2010/main" val="268056156"/>
      </p:ext>
    </p:extLst>
  </p:cSld>
  <p:clrMapOvr>
    <a:masterClrMapping/>
  </p:clrMapOvr>
  <p:extLst>
    <p:ext uri="{DCECCB84-F9BA-43D5-87BE-67443E8EF086}">
      <p15:sldGuideLst xmlns:p15="http://schemas.microsoft.com/office/powerpoint/2012/main">
        <p15:guide id="1" orient="horz" pos="2160">
          <p15:clr>
            <a:srgbClr val="FBAE40"/>
          </p15:clr>
        </p15:guide>
        <p15:guide id="2" pos="52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59685B19-E0EB-B669-DFAA-220DFA7E23AB}"/>
              </a:ext>
            </a:extLst>
          </p:cNvPr>
          <p:cNvSpPr txBox="1"/>
          <p:nvPr userDrawn="1"/>
        </p:nvSpPr>
        <p:spPr>
          <a:xfrm>
            <a:off x="805543" y="-45109"/>
            <a:ext cx="3472448" cy="949299"/>
          </a:xfrm>
          <a:prstGeom prst="rect">
            <a:avLst/>
          </a:prstGeom>
          <a:noFill/>
        </p:spPr>
        <p:txBody>
          <a:bodyPr wrap="square">
            <a:spAutoFit/>
          </a:bodyPr>
          <a:lstStyle/>
          <a:p>
            <a:pPr algn="just">
              <a:lnSpc>
                <a:spcPct val="150000"/>
              </a:lnSpc>
            </a:pPr>
            <a:r>
              <a:rPr lang="en-US" altLang="zh-CN" sz="4400" dirty="0">
                <a:solidFill>
                  <a:srgbClr val="DD6D21"/>
                </a:solidFill>
                <a:latin typeface="黑体" panose="02010609060101010101" pitchFamily="49" charset="-122"/>
                <a:ea typeface="黑体" panose="02010609060101010101" pitchFamily="49" charset="-122"/>
              </a:rPr>
              <a:t>3.</a:t>
            </a:r>
            <a:r>
              <a:rPr lang="zh-CN" altLang="en-US" sz="4400" dirty="0">
                <a:solidFill>
                  <a:srgbClr val="DD6D21"/>
                </a:solidFill>
                <a:latin typeface="黑体" panose="02010609060101010101" pitchFamily="49" charset="-122"/>
                <a:ea typeface="黑体" panose="02010609060101010101" pitchFamily="49" charset="-122"/>
              </a:rPr>
              <a:t>历史沿革</a:t>
            </a:r>
          </a:p>
        </p:txBody>
      </p:sp>
      <p:sp>
        <p:nvSpPr>
          <p:cNvPr id="11" name="矩形 10">
            <a:extLst>
              <a:ext uri="{FF2B5EF4-FFF2-40B4-BE49-F238E27FC236}">
                <a16:creationId xmlns:a16="http://schemas.microsoft.com/office/drawing/2014/main" id="{F7406558-E698-3969-D0CE-20B186B20296}"/>
              </a:ext>
            </a:extLst>
          </p:cNvPr>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36408D1-D305-2DE9-022B-38ADED8DF7DA}"/>
              </a:ext>
            </a:extLst>
          </p:cNvPr>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7D6CF3B7-CF32-CF77-8DCC-2CD28A50E031}"/>
              </a:ext>
            </a:extLst>
          </p:cNvPr>
          <p:cNvGrpSpPr/>
          <p:nvPr userDrawn="1"/>
        </p:nvGrpSpPr>
        <p:grpSpPr>
          <a:xfrm>
            <a:off x="-270289" y="6463288"/>
            <a:ext cx="1187450" cy="127295"/>
            <a:chOff x="-260350" y="6426200"/>
            <a:chExt cx="1218293" cy="120945"/>
          </a:xfrm>
        </p:grpSpPr>
        <p:cxnSp>
          <p:nvCxnSpPr>
            <p:cNvPr id="14" name="直接连接符 13">
              <a:extLst>
                <a:ext uri="{FF2B5EF4-FFF2-40B4-BE49-F238E27FC236}">
                  <a16:creationId xmlns:a16="http://schemas.microsoft.com/office/drawing/2014/main" id="{D70F7B25-73D3-83F9-F966-204D72ADF74A}"/>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791063DE-8B55-CF65-8D07-318411199A2A}"/>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98DA8133-0CCD-0DFD-820D-CE16BD7496AF}"/>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2860569D-C22A-2E77-F973-BD37B486A0EE}"/>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58D5DE3F-F748-94DD-E308-4389E8D320CB}"/>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F87AC60C-A180-1F0C-7E55-3B7944853D01}"/>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980EEAC7-6426-8E4B-895D-9E7A83F062A2}"/>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7AB78F0D-D7D6-0B0A-4273-543DB7BBD1BC}"/>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72F4219D-183F-8420-A97F-E1A55F9E6990}"/>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D521A54C-2548-A039-7ADE-9A976F9B7413}"/>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5E319FB8-6510-DADB-70EF-DA24D14DC03C}"/>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1B183F32-5365-E1EB-05F0-8645EB090CC5}"/>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A802D932-0137-5C56-1245-0465119CCCCC}"/>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BF5B87C0-12C0-D545-E164-85D458E36AEB}"/>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28" name="文本框 27">
            <a:extLst>
              <a:ext uri="{FF2B5EF4-FFF2-40B4-BE49-F238E27FC236}">
                <a16:creationId xmlns:a16="http://schemas.microsoft.com/office/drawing/2014/main" id="{D78A7A21-1FBD-8CC5-5F36-A8DF4A53ED56}"/>
              </a:ext>
            </a:extLst>
          </p:cNvPr>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29" name="组合 28">
            <a:extLst>
              <a:ext uri="{FF2B5EF4-FFF2-40B4-BE49-F238E27FC236}">
                <a16:creationId xmlns:a16="http://schemas.microsoft.com/office/drawing/2014/main" id="{8D73A7DA-28FC-4CCA-8B19-452D74D001FC}"/>
              </a:ext>
            </a:extLst>
          </p:cNvPr>
          <p:cNvGrpSpPr/>
          <p:nvPr userDrawn="1"/>
        </p:nvGrpSpPr>
        <p:grpSpPr>
          <a:xfrm>
            <a:off x="2959034" y="6463288"/>
            <a:ext cx="1187450" cy="127295"/>
            <a:chOff x="-260350" y="6426200"/>
            <a:chExt cx="1218293" cy="120945"/>
          </a:xfrm>
        </p:grpSpPr>
        <p:cxnSp>
          <p:nvCxnSpPr>
            <p:cNvPr id="30" name="直接连接符 29">
              <a:extLst>
                <a:ext uri="{FF2B5EF4-FFF2-40B4-BE49-F238E27FC236}">
                  <a16:creationId xmlns:a16="http://schemas.microsoft.com/office/drawing/2014/main" id="{C04EE3C9-9C28-7AB2-D06A-C9D4E476F19F}"/>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D7C54D60-7D3A-7C80-6DD1-6E459F969570}"/>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FAC1D9D2-1B02-777E-2DAC-E9AFD211CF6E}"/>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8E11CF7A-6F17-A93F-310A-9CCF373342CE}"/>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9200851F-8DCF-C7D1-DF78-8AF920B003DD}"/>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8C16C75F-2141-34AC-291D-3EF5AEF2B358}"/>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3B01ABD4-B716-FE96-652A-1FF119E89842}"/>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57DBC3F4-3064-CA4D-521A-FB02B2F15198}"/>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直接连接符 37">
              <a:extLst>
                <a:ext uri="{FF2B5EF4-FFF2-40B4-BE49-F238E27FC236}">
                  <a16:creationId xmlns:a16="http://schemas.microsoft.com/office/drawing/2014/main" id="{2099EB6B-492D-63D6-9209-AFCE13AB51C9}"/>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61810617-5464-1334-C7FF-89C836645751}"/>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7D777707-254E-1311-9CB9-6E46892AA95F}"/>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C7BD1341-EC71-576E-1CF1-0317FD3E3762}"/>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D6E3FA28-161D-0242-92A0-43D10164610B}"/>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9C2C426C-6D62-55AB-10AC-1363A727A795}"/>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44" name="组合 43">
            <a:extLst>
              <a:ext uri="{FF2B5EF4-FFF2-40B4-BE49-F238E27FC236}">
                <a16:creationId xmlns:a16="http://schemas.microsoft.com/office/drawing/2014/main" id="{4CB0D9E1-6755-55CA-3C1C-B1A9279A4781}"/>
              </a:ext>
            </a:extLst>
          </p:cNvPr>
          <p:cNvGrpSpPr/>
          <p:nvPr userDrawn="1"/>
        </p:nvGrpSpPr>
        <p:grpSpPr>
          <a:xfrm>
            <a:off x="4121912" y="6463288"/>
            <a:ext cx="1187450" cy="127295"/>
            <a:chOff x="-260350" y="6426200"/>
            <a:chExt cx="1218293" cy="120945"/>
          </a:xfrm>
        </p:grpSpPr>
        <p:cxnSp>
          <p:nvCxnSpPr>
            <p:cNvPr id="45" name="直接连接符 44">
              <a:extLst>
                <a:ext uri="{FF2B5EF4-FFF2-40B4-BE49-F238E27FC236}">
                  <a16:creationId xmlns:a16="http://schemas.microsoft.com/office/drawing/2014/main" id="{16F38950-D15B-2B72-6D5A-F2411E2A275F}"/>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DFE60555-2D7F-5EC8-C835-817FCEF973A2}"/>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566962A3-D3CB-5775-463F-10CCED11FC07}"/>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84A899B3-6B7B-1F15-5558-68EDDB8AB97E}"/>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353D310A-C2E6-BC7C-636A-81C71A17C890}"/>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37BB6D5C-99DC-A969-A156-E2731CBC7852}"/>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BD54CB8B-CFAC-3D3B-5F7A-D435C4825F82}"/>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0E3F3955-CF09-9F7C-DBCB-CA31331D0292}"/>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51276B2C-5749-E170-4386-DC9CF1CAA9AB}"/>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19A2AD26-76B6-2E0B-AB76-D9FD9C8F72F0}"/>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3B46261C-FF15-2494-B98C-4E3EF9912741}"/>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D511ABDB-A85A-6D57-EB46-37E8291AFE27}"/>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EA54F860-9727-E1E0-A6B3-A65426D8968C}"/>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ED42EF7B-D9B3-185A-9C9D-FABFD787098F}"/>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59" name="组合 58">
            <a:extLst>
              <a:ext uri="{FF2B5EF4-FFF2-40B4-BE49-F238E27FC236}">
                <a16:creationId xmlns:a16="http://schemas.microsoft.com/office/drawing/2014/main" id="{1C1A3B53-2EE6-8D3E-1040-A29B08F53471}"/>
              </a:ext>
            </a:extLst>
          </p:cNvPr>
          <p:cNvGrpSpPr/>
          <p:nvPr userDrawn="1"/>
        </p:nvGrpSpPr>
        <p:grpSpPr>
          <a:xfrm>
            <a:off x="5284790" y="6463288"/>
            <a:ext cx="1187450" cy="127295"/>
            <a:chOff x="-260350" y="6426200"/>
            <a:chExt cx="1218293" cy="120945"/>
          </a:xfrm>
        </p:grpSpPr>
        <p:cxnSp>
          <p:nvCxnSpPr>
            <p:cNvPr id="60" name="直接连接符 59">
              <a:extLst>
                <a:ext uri="{FF2B5EF4-FFF2-40B4-BE49-F238E27FC236}">
                  <a16:creationId xmlns:a16="http://schemas.microsoft.com/office/drawing/2014/main" id="{AAA91C9E-5267-71D8-1EDB-2CF1683A1880}"/>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7B514832-F541-C683-B7DB-49710EB97D0F}"/>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C8F428A9-BE52-02C7-2189-F80AD93BD3B3}"/>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D48035AF-61AD-D8BC-9B88-EC326A908A50}"/>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675A694E-4DEA-5646-A423-792DB1087EA2}"/>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15382A38-5C94-EFA5-1B84-D828D4AF85C6}"/>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024CA3A5-7EBB-774C-F0D4-11DE1AE09C9E}"/>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E0A2E2EE-E811-7442-9C61-1B4AAEB3B5A4}"/>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73AE9CAB-27D4-7EE7-6624-5C6C170B2530}"/>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34A673AD-07AE-A080-9709-585634C7E0AA}"/>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A7506CA1-90CB-7823-5443-3A75DD159238}"/>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55F3D947-B568-28ED-D437-87476740A17C}"/>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F12C6FAC-8B5F-367C-F5DB-0F2EE1E310D2}"/>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121CB66A-194F-3D8E-4E45-32511EB368E6}"/>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74" name="组合 73">
            <a:extLst>
              <a:ext uri="{FF2B5EF4-FFF2-40B4-BE49-F238E27FC236}">
                <a16:creationId xmlns:a16="http://schemas.microsoft.com/office/drawing/2014/main" id="{5D65EF7D-EAA1-6A62-8D95-8EB3812E2680}"/>
              </a:ext>
            </a:extLst>
          </p:cNvPr>
          <p:cNvGrpSpPr/>
          <p:nvPr userDrawn="1"/>
        </p:nvGrpSpPr>
        <p:grpSpPr>
          <a:xfrm>
            <a:off x="6447668" y="6463288"/>
            <a:ext cx="1187450" cy="127295"/>
            <a:chOff x="-260350" y="6426200"/>
            <a:chExt cx="1218293" cy="120945"/>
          </a:xfrm>
        </p:grpSpPr>
        <p:cxnSp>
          <p:nvCxnSpPr>
            <p:cNvPr id="75" name="直接连接符 74">
              <a:extLst>
                <a:ext uri="{FF2B5EF4-FFF2-40B4-BE49-F238E27FC236}">
                  <a16:creationId xmlns:a16="http://schemas.microsoft.com/office/drawing/2014/main" id="{E284191A-DF5D-27E2-6BDC-10D265E4605A}"/>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76" name="直接连接符 75">
              <a:extLst>
                <a:ext uri="{FF2B5EF4-FFF2-40B4-BE49-F238E27FC236}">
                  <a16:creationId xmlns:a16="http://schemas.microsoft.com/office/drawing/2014/main" id="{3E67963A-E6F0-6738-BD98-F1A7E4745B12}"/>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直接连接符 76">
              <a:extLst>
                <a:ext uri="{FF2B5EF4-FFF2-40B4-BE49-F238E27FC236}">
                  <a16:creationId xmlns:a16="http://schemas.microsoft.com/office/drawing/2014/main" id="{8129F8A7-2CCD-BF24-2384-002054680B24}"/>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直接连接符 77">
              <a:extLst>
                <a:ext uri="{FF2B5EF4-FFF2-40B4-BE49-F238E27FC236}">
                  <a16:creationId xmlns:a16="http://schemas.microsoft.com/office/drawing/2014/main" id="{437F9FFB-C513-4D9A-E837-F037DC7B4ECC}"/>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008036FA-D6A3-ED38-ACF3-BC66523F600D}"/>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直接连接符 79">
              <a:extLst>
                <a:ext uri="{FF2B5EF4-FFF2-40B4-BE49-F238E27FC236}">
                  <a16:creationId xmlns:a16="http://schemas.microsoft.com/office/drawing/2014/main" id="{8F7B8B83-0292-598A-08D5-A0C6D2690EC7}"/>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直接连接符 80">
              <a:extLst>
                <a:ext uri="{FF2B5EF4-FFF2-40B4-BE49-F238E27FC236}">
                  <a16:creationId xmlns:a16="http://schemas.microsoft.com/office/drawing/2014/main" id="{99A1096D-046F-F458-7363-39FC7B0F7351}"/>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2D36265C-0ACF-B27E-EF77-BE6E51D1C278}"/>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B6ED1137-F722-C5D0-68DF-1F63B2C76B75}"/>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直接连接符 83">
              <a:extLst>
                <a:ext uri="{FF2B5EF4-FFF2-40B4-BE49-F238E27FC236}">
                  <a16:creationId xmlns:a16="http://schemas.microsoft.com/office/drawing/2014/main" id="{E179D73B-02A0-727E-163D-32162D950B85}"/>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直接连接符 84">
              <a:extLst>
                <a:ext uri="{FF2B5EF4-FFF2-40B4-BE49-F238E27FC236}">
                  <a16:creationId xmlns:a16="http://schemas.microsoft.com/office/drawing/2014/main" id="{6E553E90-8B08-339A-3E77-17909D5767C7}"/>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4549000E-5E68-C834-C279-BF55E140E0F0}"/>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86CD04FE-A5E4-EB96-BF64-5178A2C2642B}"/>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4FE9BEED-27A9-AAF7-6CE2-EEC313A3E373}"/>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89" name="组合 88">
            <a:extLst>
              <a:ext uri="{FF2B5EF4-FFF2-40B4-BE49-F238E27FC236}">
                <a16:creationId xmlns:a16="http://schemas.microsoft.com/office/drawing/2014/main" id="{C6EE27A6-8712-2576-A43A-F10255511608}"/>
              </a:ext>
            </a:extLst>
          </p:cNvPr>
          <p:cNvGrpSpPr/>
          <p:nvPr userDrawn="1"/>
        </p:nvGrpSpPr>
        <p:grpSpPr>
          <a:xfrm>
            <a:off x="7610546" y="6463288"/>
            <a:ext cx="1187450" cy="127295"/>
            <a:chOff x="-260350" y="6426200"/>
            <a:chExt cx="1218293" cy="120945"/>
          </a:xfrm>
        </p:grpSpPr>
        <p:cxnSp>
          <p:nvCxnSpPr>
            <p:cNvPr id="90" name="直接连接符 89">
              <a:extLst>
                <a:ext uri="{FF2B5EF4-FFF2-40B4-BE49-F238E27FC236}">
                  <a16:creationId xmlns:a16="http://schemas.microsoft.com/office/drawing/2014/main" id="{36292CE1-FB3F-AD8F-199A-5A02BB5B7214}"/>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91" name="直接连接符 90">
              <a:extLst>
                <a:ext uri="{FF2B5EF4-FFF2-40B4-BE49-F238E27FC236}">
                  <a16:creationId xmlns:a16="http://schemas.microsoft.com/office/drawing/2014/main" id="{C1E94B87-8637-DD38-1C59-794968F16A50}"/>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直接连接符 91">
              <a:extLst>
                <a:ext uri="{FF2B5EF4-FFF2-40B4-BE49-F238E27FC236}">
                  <a16:creationId xmlns:a16="http://schemas.microsoft.com/office/drawing/2014/main" id="{74225844-A06A-7B34-A21E-FB995DB94F03}"/>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直接连接符 92">
              <a:extLst>
                <a:ext uri="{FF2B5EF4-FFF2-40B4-BE49-F238E27FC236}">
                  <a16:creationId xmlns:a16="http://schemas.microsoft.com/office/drawing/2014/main" id="{F0DAC7F1-20A5-A1B5-C434-6ABFD48360C8}"/>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直接连接符 93">
              <a:extLst>
                <a:ext uri="{FF2B5EF4-FFF2-40B4-BE49-F238E27FC236}">
                  <a16:creationId xmlns:a16="http://schemas.microsoft.com/office/drawing/2014/main" id="{A9E5FFBC-E9B8-F08E-9BDF-4C2CE94CC357}"/>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直接连接符 94">
              <a:extLst>
                <a:ext uri="{FF2B5EF4-FFF2-40B4-BE49-F238E27FC236}">
                  <a16:creationId xmlns:a16="http://schemas.microsoft.com/office/drawing/2014/main" id="{C20F4090-477A-4B38-D237-EC49561EF3B5}"/>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直接连接符 95">
              <a:extLst>
                <a:ext uri="{FF2B5EF4-FFF2-40B4-BE49-F238E27FC236}">
                  <a16:creationId xmlns:a16="http://schemas.microsoft.com/office/drawing/2014/main" id="{E75FB07C-5BEE-9F18-81DE-F3901CB1439B}"/>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直接连接符 96">
              <a:extLst>
                <a:ext uri="{FF2B5EF4-FFF2-40B4-BE49-F238E27FC236}">
                  <a16:creationId xmlns:a16="http://schemas.microsoft.com/office/drawing/2014/main" id="{7CC04D5E-1B2F-D0AB-26BA-D948F7DB87CA}"/>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直接连接符 97">
              <a:extLst>
                <a:ext uri="{FF2B5EF4-FFF2-40B4-BE49-F238E27FC236}">
                  <a16:creationId xmlns:a16="http://schemas.microsoft.com/office/drawing/2014/main" id="{3EA26F50-AC2C-FCC0-C89B-24D4A0955F8F}"/>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0693F78A-7BEE-943C-6DB0-5C0A1ED93C1E}"/>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直接连接符 99">
              <a:extLst>
                <a:ext uri="{FF2B5EF4-FFF2-40B4-BE49-F238E27FC236}">
                  <a16:creationId xmlns:a16="http://schemas.microsoft.com/office/drawing/2014/main" id="{337DB28F-A06F-3B67-E16B-764B2F0D2F03}"/>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直接连接符 100">
              <a:extLst>
                <a:ext uri="{FF2B5EF4-FFF2-40B4-BE49-F238E27FC236}">
                  <a16:creationId xmlns:a16="http://schemas.microsoft.com/office/drawing/2014/main" id="{6E1F4742-E6A5-8BEF-BFA0-F4AB3AE4D6C7}"/>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直接连接符 101">
              <a:extLst>
                <a:ext uri="{FF2B5EF4-FFF2-40B4-BE49-F238E27FC236}">
                  <a16:creationId xmlns:a16="http://schemas.microsoft.com/office/drawing/2014/main" id="{144D7607-7194-A56C-C6D2-0F4DB56ED0F3}"/>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直接连接符 102">
              <a:extLst>
                <a:ext uri="{FF2B5EF4-FFF2-40B4-BE49-F238E27FC236}">
                  <a16:creationId xmlns:a16="http://schemas.microsoft.com/office/drawing/2014/main" id="{AFC218D4-524C-00DF-1FEB-91225C01EB0C}"/>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04" name="组合 103">
            <a:extLst>
              <a:ext uri="{FF2B5EF4-FFF2-40B4-BE49-F238E27FC236}">
                <a16:creationId xmlns:a16="http://schemas.microsoft.com/office/drawing/2014/main" id="{AFE55EFC-2380-43F0-5EBB-A895B0FBFB75}"/>
              </a:ext>
            </a:extLst>
          </p:cNvPr>
          <p:cNvGrpSpPr/>
          <p:nvPr userDrawn="1"/>
        </p:nvGrpSpPr>
        <p:grpSpPr>
          <a:xfrm>
            <a:off x="8773424" y="6463288"/>
            <a:ext cx="1187450" cy="127295"/>
            <a:chOff x="-260350" y="6426200"/>
            <a:chExt cx="1218293" cy="120945"/>
          </a:xfrm>
        </p:grpSpPr>
        <p:cxnSp>
          <p:nvCxnSpPr>
            <p:cNvPr id="105" name="直接连接符 104">
              <a:extLst>
                <a:ext uri="{FF2B5EF4-FFF2-40B4-BE49-F238E27FC236}">
                  <a16:creationId xmlns:a16="http://schemas.microsoft.com/office/drawing/2014/main" id="{6ADCAA81-B65F-E525-DD46-A481481BBF1C}"/>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7C4A1FD2-BF58-13D5-40A1-9CAE2B5CD928}"/>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直接连接符 106">
              <a:extLst>
                <a:ext uri="{FF2B5EF4-FFF2-40B4-BE49-F238E27FC236}">
                  <a16:creationId xmlns:a16="http://schemas.microsoft.com/office/drawing/2014/main" id="{23F74A2D-7BFE-2F41-6378-8F2754935F30}"/>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D9144950-DD5C-5770-A923-DDCEF0A42A9D}"/>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356A6DF0-455B-80C5-1C74-D2E579341159}"/>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B0850942-312D-682A-651F-9CAB59C4533E}"/>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2FBE927B-B5E0-215F-D35E-D8FC307C20FD}"/>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12F3B578-C0DE-810F-13B8-6329FC9E274A}"/>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直接连接符 112">
              <a:extLst>
                <a:ext uri="{FF2B5EF4-FFF2-40B4-BE49-F238E27FC236}">
                  <a16:creationId xmlns:a16="http://schemas.microsoft.com/office/drawing/2014/main" id="{816D247A-5FEB-6B36-C951-9E0795425C09}"/>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直接连接符 113">
              <a:extLst>
                <a:ext uri="{FF2B5EF4-FFF2-40B4-BE49-F238E27FC236}">
                  <a16:creationId xmlns:a16="http://schemas.microsoft.com/office/drawing/2014/main" id="{FDF93A90-E8E2-346C-2150-6AC452606201}"/>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直接连接符 114">
              <a:extLst>
                <a:ext uri="{FF2B5EF4-FFF2-40B4-BE49-F238E27FC236}">
                  <a16:creationId xmlns:a16="http://schemas.microsoft.com/office/drawing/2014/main" id="{44725071-51BB-1F6E-65F7-060ADDF04F7F}"/>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直接连接符 115">
              <a:extLst>
                <a:ext uri="{FF2B5EF4-FFF2-40B4-BE49-F238E27FC236}">
                  <a16:creationId xmlns:a16="http://schemas.microsoft.com/office/drawing/2014/main" id="{69F6C57A-E971-09E5-5DFA-B1A58E7706A2}"/>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直接连接符 116">
              <a:extLst>
                <a:ext uri="{FF2B5EF4-FFF2-40B4-BE49-F238E27FC236}">
                  <a16:creationId xmlns:a16="http://schemas.microsoft.com/office/drawing/2014/main" id="{17BC6D57-8FA7-5A8B-DA08-5BDED2640425}"/>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直接连接符 117">
              <a:extLst>
                <a:ext uri="{FF2B5EF4-FFF2-40B4-BE49-F238E27FC236}">
                  <a16:creationId xmlns:a16="http://schemas.microsoft.com/office/drawing/2014/main" id="{1A877E3F-CACF-570A-916D-4BAAD22F5BE4}"/>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19" name="组合 118">
            <a:extLst>
              <a:ext uri="{FF2B5EF4-FFF2-40B4-BE49-F238E27FC236}">
                <a16:creationId xmlns:a16="http://schemas.microsoft.com/office/drawing/2014/main" id="{914C19C3-303B-7715-47C1-F1FF89C77E5C}"/>
              </a:ext>
            </a:extLst>
          </p:cNvPr>
          <p:cNvGrpSpPr/>
          <p:nvPr userDrawn="1"/>
        </p:nvGrpSpPr>
        <p:grpSpPr>
          <a:xfrm>
            <a:off x="9936302" y="6463288"/>
            <a:ext cx="1187450" cy="127295"/>
            <a:chOff x="-260350" y="6426200"/>
            <a:chExt cx="1218293" cy="120945"/>
          </a:xfrm>
        </p:grpSpPr>
        <p:cxnSp>
          <p:nvCxnSpPr>
            <p:cNvPr id="120" name="直接连接符 119">
              <a:extLst>
                <a:ext uri="{FF2B5EF4-FFF2-40B4-BE49-F238E27FC236}">
                  <a16:creationId xmlns:a16="http://schemas.microsoft.com/office/drawing/2014/main" id="{FAE47E3F-F8F0-3528-F6B5-15F53A8CF4A8}"/>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01C10A38-1FCB-0194-3E30-49E09B23D573}"/>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8FE4417D-8878-6E27-AEE0-EC6531D00ED9}"/>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3" name="直接连接符 122">
              <a:extLst>
                <a:ext uri="{FF2B5EF4-FFF2-40B4-BE49-F238E27FC236}">
                  <a16:creationId xmlns:a16="http://schemas.microsoft.com/office/drawing/2014/main" id="{90E243CC-063F-C4AD-447B-F49FC6E0121B}"/>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48953BA3-B1D2-DAAA-F4C5-9500DA8325BC}"/>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直接连接符 124">
              <a:extLst>
                <a:ext uri="{FF2B5EF4-FFF2-40B4-BE49-F238E27FC236}">
                  <a16:creationId xmlns:a16="http://schemas.microsoft.com/office/drawing/2014/main" id="{C04B370A-2C33-039C-06F5-C4B5E2DAFEAA}"/>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直接连接符 125">
              <a:extLst>
                <a:ext uri="{FF2B5EF4-FFF2-40B4-BE49-F238E27FC236}">
                  <a16:creationId xmlns:a16="http://schemas.microsoft.com/office/drawing/2014/main" id="{48132991-6824-F77B-CD2C-6EEAB3BDCFA6}"/>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直接连接符 126">
              <a:extLst>
                <a:ext uri="{FF2B5EF4-FFF2-40B4-BE49-F238E27FC236}">
                  <a16:creationId xmlns:a16="http://schemas.microsoft.com/office/drawing/2014/main" id="{A64166BC-0AB2-1AC9-1919-EF3A87F4526A}"/>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直接连接符 127">
              <a:extLst>
                <a:ext uri="{FF2B5EF4-FFF2-40B4-BE49-F238E27FC236}">
                  <a16:creationId xmlns:a16="http://schemas.microsoft.com/office/drawing/2014/main" id="{552D97B0-21A2-ECDA-A3BE-7568378A47C3}"/>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直接连接符 128">
              <a:extLst>
                <a:ext uri="{FF2B5EF4-FFF2-40B4-BE49-F238E27FC236}">
                  <a16:creationId xmlns:a16="http://schemas.microsoft.com/office/drawing/2014/main" id="{BE050761-DBFF-49C1-6CC2-D2DD3636A357}"/>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直接连接符 129">
              <a:extLst>
                <a:ext uri="{FF2B5EF4-FFF2-40B4-BE49-F238E27FC236}">
                  <a16:creationId xmlns:a16="http://schemas.microsoft.com/office/drawing/2014/main" id="{3CA6BAAE-09D7-C56A-087A-B72019DE1538}"/>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直接连接符 130">
              <a:extLst>
                <a:ext uri="{FF2B5EF4-FFF2-40B4-BE49-F238E27FC236}">
                  <a16:creationId xmlns:a16="http://schemas.microsoft.com/office/drawing/2014/main" id="{63DE319A-3CFA-BF98-3605-238D1D5AC3C8}"/>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直接连接符 131">
              <a:extLst>
                <a:ext uri="{FF2B5EF4-FFF2-40B4-BE49-F238E27FC236}">
                  <a16:creationId xmlns:a16="http://schemas.microsoft.com/office/drawing/2014/main" id="{3B1120A0-3B5C-F26A-6255-A2257138C334}"/>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直接连接符 132">
              <a:extLst>
                <a:ext uri="{FF2B5EF4-FFF2-40B4-BE49-F238E27FC236}">
                  <a16:creationId xmlns:a16="http://schemas.microsoft.com/office/drawing/2014/main" id="{A4F9B3E2-57ED-EDA2-453C-D50E12392172}"/>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134" name="组合 133">
            <a:extLst>
              <a:ext uri="{FF2B5EF4-FFF2-40B4-BE49-F238E27FC236}">
                <a16:creationId xmlns:a16="http://schemas.microsoft.com/office/drawing/2014/main" id="{63FDC4A3-C12D-60C2-0C22-5EB4A63553E9}"/>
              </a:ext>
            </a:extLst>
          </p:cNvPr>
          <p:cNvGrpSpPr/>
          <p:nvPr userDrawn="1"/>
        </p:nvGrpSpPr>
        <p:grpSpPr>
          <a:xfrm>
            <a:off x="11099180" y="6463288"/>
            <a:ext cx="1187450" cy="127295"/>
            <a:chOff x="-260350" y="6426200"/>
            <a:chExt cx="1218293" cy="120945"/>
          </a:xfrm>
        </p:grpSpPr>
        <p:cxnSp>
          <p:nvCxnSpPr>
            <p:cNvPr id="135" name="直接连接符 134">
              <a:extLst>
                <a:ext uri="{FF2B5EF4-FFF2-40B4-BE49-F238E27FC236}">
                  <a16:creationId xmlns:a16="http://schemas.microsoft.com/office/drawing/2014/main" id="{5F700958-E84F-8C62-42F8-51B526069F33}"/>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36" name="直接连接符 135">
              <a:extLst>
                <a:ext uri="{FF2B5EF4-FFF2-40B4-BE49-F238E27FC236}">
                  <a16:creationId xmlns:a16="http://schemas.microsoft.com/office/drawing/2014/main" id="{CF36CD42-609C-66DD-E629-740E97154BD7}"/>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直接连接符 136">
              <a:extLst>
                <a:ext uri="{FF2B5EF4-FFF2-40B4-BE49-F238E27FC236}">
                  <a16:creationId xmlns:a16="http://schemas.microsoft.com/office/drawing/2014/main" id="{5B5478DB-E253-71FE-DEC4-08A8DA19ECAA}"/>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直接连接符 137">
              <a:extLst>
                <a:ext uri="{FF2B5EF4-FFF2-40B4-BE49-F238E27FC236}">
                  <a16:creationId xmlns:a16="http://schemas.microsoft.com/office/drawing/2014/main" id="{32338079-B9D8-956A-92DB-52A0E3BA8589}"/>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直接连接符 138">
              <a:extLst>
                <a:ext uri="{FF2B5EF4-FFF2-40B4-BE49-F238E27FC236}">
                  <a16:creationId xmlns:a16="http://schemas.microsoft.com/office/drawing/2014/main" id="{91BD9B6C-2769-0D79-FB37-E279C6245AD3}"/>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直接连接符 139">
              <a:extLst>
                <a:ext uri="{FF2B5EF4-FFF2-40B4-BE49-F238E27FC236}">
                  <a16:creationId xmlns:a16="http://schemas.microsoft.com/office/drawing/2014/main" id="{50D004FE-94A8-E95A-1CD2-3C609D8D714A}"/>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直接连接符 140">
              <a:extLst>
                <a:ext uri="{FF2B5EF4-FFF2-40B4-BE49-F238E27FC236}">
                  <a16:creationId xmlns:a16="http://schemas.microsoft.com/office/drawing/2014/main" id="{54995E8A-D883-52F2-289A-E66711A21D54}"/>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直接连接符 141">
              <a:extLst>
                <a:ext uri="{FF2B5EF4-FFF2-40B4-BE49-F238E27FC236}">
                  <a16:creationId xmlns:a16="http://schemas.microsoft.com/office/drawing/2014/main" id="{C437783F-26B5-95D6-E3CA-F5C70C01D2EB}"/>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直接连接符 142">
              <a:extLst>
                <a:ext uri="{FF2B5EF4-FFF2-40B4-BE49-F238E27FC236}">
                  <a16:creationId xmlns:a16="http://schemas.microsoft.com/office/drawing/2014/main" id="{82660615-0C9C-3A02-9DB5-74CEBE812447}"/>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直接连接符 143">
              <a:extLst>
                <a:ext uri="{FF2B5EF4-FFF2-40B4-BE49-F238E27FC236}">
                  <a16:creationId xmlns:a16="http://schemas.microsoft.com/office/drawing/2014/main" id="{E7DA7AD3-C45E-C904-46E6-2E6CF6A40CDD}"/>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直接连接符 144">
              <a:extLst>
                <a:ext uri="{FF2B5EF4-FFF2-40B4-BE49-F238E27FC236}">
                  <a16:creationId xmlns:a16="http://schemas.microsoft.com/office/drawing/2014/main" id="{DE3A18DD-CFAA-6D5A-2C9C-17EA22CB7F68}"/>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6" name="直接连接符 145">
              <a:extLst>
                <a:ext uri="{FF2B5EF4-FFF2-40B4-BE49-F238E27FC236}">
                  <a16:creationId xmlns:a16="http://schemas.microsoft.com/office/drawing/2014/main" id="{B7EB164E-57DC-4FB2-11C6-22EC5EF01502}"/>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7" name="直接连接符 146">
              <a:extLst>
                <a:ext uri="{FF2B5EF4-FFF2-40B4-BE49-F238E27FC236}">
                  <a16:creationId xmlns:a16="http://schemas.microsoft.com/office/drawing/2014/main" id="{6EEF6359-E2FF-BE7E-6A0E-EAE9DB7A540F}"/>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8" name="直接连接符 147">
              <a:extLst>
                <a:ext uri="{FF2B5EF4-FFF2-40B4-BE49-F238E27FC236}">
                  <a16:creationId xmlns:a16="http://schemas.microsoft.com/office/drawing/2014/main" id="{01CC45E9-93BF-B4FB-09A7-6E2566D0F5F0}"/>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pic>
        <p:nvPicPr>
          <p:cNvPr id="149" name="图片 148">
            <a:extLst>
              <a:ext uri="{FF2B5EF4-FFF2-40B4-BE49-F238E27FC236}">
                <a16:creationId xmlns:a16="http://schemas.microsoft.com/office/drawing/2014/main" id="{F01024DC-33D7-4738-A873-D0A2348171FF}"/>
              </a:ext>
            </a:extLst>
          </p:cNvPr>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spTree>
    <p:extLst>
      <p:ext uri="{BB962C8B-B14F-4D97-AF65-F5344CB8AC3E}">
        <p14:creationId xmlns:p14="http://schemas.microsoft.com/office/powerpoint/2010/main" val="3117146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517EBC64-7232-39AE-46EF-EAD1D40643FB}"/>
              </a:ext>
            </a:extLst>
          </p:cNvPr>
          <p:cNvSpPr txBox="1"/>
          <p:nvPr userDrawn="1"/>
        </p:nvSpPr>
        <p:spPr>
          <a:xfrm>
            <a:off x="843643" y="-45109"/>
            <a:ext cx="3472448" cy="949299"/>
          </a:xfrm>
          <a:prstGeom prst="rect">
            <a:avLst/>
          </a:prstGeom>
          <a:noFill/>
        </p:spPr>
        <p:txBody>
          <a:bodyPr wrap="square">
            <a:spAutoFit/>
          </a:bodyPr>
          <a:lstStyle/>
          <a:p>
            <a:pPr algn="just">
              <a:lnSpc>
                <a:spcPct val="150000"/>
              </a:lnSpc>
            </a:pPr>
            <a:r>
              <a:rPr lang="en-US" altLang="zh-CN" sz="4400" dirty="0">
                <a:solidFill>
                  <a:srgbClr val="DD6D21"/>
                </a:solidFill>
                <a:latin typeface="黑体" panose="02010609060101010101" pitchFamily="49" charset="-122"/>
                <a:ea typeface="黑体" panose="02010609060101010101" pitchFamily="49" charset="-122"/>
              </a:rPr>
              <a:t>4.</a:t>
            </a:r>
            <a:r>
              <a:rPr lang="zh-CN" altLang="en-US" sz="4400" dirty="0">
                <a:solidFill>
                  <a:srgbClr val="DD6D21"/>
                </a:solidFill>
                <a:latin typeface="黑体" panose="02010609060101010101" pitchFamily="49" charset="-122"/>
                <a:ea typeface="黑体" panose="02010609060101010101" pitchFamily="49" charset="-122"/>
              </a:rPr>
              <a:t>师资力量</a:t>
            </a:r>
          </a:p>
        </p:txBody>
      </p:sp>
      <p:sp>
        <p:nvSpPr>
          <p:cNvPr id="12" name="矩形 11">
            <a:extLst>
              <a:ext uri="{FF2B5EF4-FFF2-40B4-BE49-F238E27FC236}">
                <a16:creationId xmlns:a16="http://schemas.microsoft.com/office/drawing/2014/main" id="{E87A8420-E472-96FC-A8F5-BD2B6B5992BF}"/>
              </a:ext>
            </a:extLst>
          </p:cNvPr>
          <p:cNvSpPr/>
          <p:nvPr userDrawn="1"/>
        </p:nvSpPr>
        <p:spPr>
          <a:xfrm>
            <a:off x="-1456784" y="114562"/>
            <a:ext cx="2237014" cy="527345"/>
          </a:xfrm>
          <a:prstGeom prst="rect">
            <a:avLst/>
          </a:prstGeom>
          <a:gradFill flip="none" rotWithShape="1">
            <a:gsLst>
              <a:gs pos="100000">
                <a:srgbClr val="EAA372"/>
              </a:gs>
              <a:gs pos="0">
                <a:schemeClr val="bg1">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10FFC44-0011-FC4B-EDEE-E67EDCE18411}"/>
              </a:ext>
            </a:extLst>
          </p:cNvPr>
          <p:cNvSpPr/>
          <p:nvPr userDrawn="1"/>
        </p:nvSpPr>
        <p:spPr>
          <a:xfrm>
            <a:off x="-1630957" y="310855"/>
            <a:ext cx="2237014" cy="527345"/>
          </a:xfrm>
          <a:prstGeom prst="rect">
            <a:avLst/>
          </a:prstGeom>
          <a:gradFill flip="none" rotWithShape="1">
            <a:gsLst>
              <a:gs pos="0">
                <a:schemeClr val="bg1">
                  <a:alpha val="0"/>
                </a:schemeClr>
              </a:gs>
              <a:gs pos="100000">
                <a:srgbClr val="DD6D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EFB331DB-F6A8-DEC9-15E5-1ED3E015539A}"/>
              </a:ext>
            </a:extLst>
          </p:cNvPr>
          <p:cNvGrpSpPr/>
          <p:nvPr userDrawn="1"/>
        </p:nvGrpSpPr>
        <p:grpSpPr>
          <a:xfrm>
            <a:off x="-270289" y="6463288"/>
            <a:ext cx="1187450" cy="127295"/>
            <a:chOff x="-260350" y="6426200"/>
            <a:chExt cx="1218293" cy="120945"/>
          </a:xfrm>
        </p:grpSpPr>
        <p:cxnSp>
          <p:nvCxnSpPr>
            <p:cNvPr id="15" name="直接连接符 14">
              <a:extLst>
                <a:ext uri="{FF2B5EF4-FFF2-40B4-BE49-F238E27FC236}">
                  <a16:creationId xmlns:a16="http://schemas.microsoft.com/office/drawing/2014/main" id="{EA67BCC9-5F28-21AC-F13F-A422AB610811}"/>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7B53DAC1-2C22-563C-59B8-3B3F07594536}"/>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780125E9-5901-173C-40F4-1F2CF0DCE7F5}"/>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A6C1489B-74B3-D2C4-3B1F-6105EEA4A46B}"/>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FB0B882F-C8AE-DF51-5B26-7845D7A8B9E5}"/>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063E54CD-5F1D-A88A-826F-FAA943F4A9F8}"/>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A00B7078-98C5-71A3-68BD-41B8DDC14506}"/>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8C6E0911-6333-8B37-9F41-948FCB55E908}"/>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979837AE-6772-DF35-202D-67B220E96040}"/>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9148C935-2CF6-D918-DAD5-562F8EC7832D}"/>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1BD4C0C8-F837-E9C3-5D1A-D94B9828E3C6}"/>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C0999E33-1B5B-2ED7-67D5-4DCE7C483179}"/>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6CCC8406-7336-D030-1DFF-CE42AC4BF32A}"/>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F1A59AAF-A650-4681-E097-ECB10E55FA4F}"/>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sp>
        <p:nvSpPr>
          <p:cNvPr id="29" name="文本框 28">
            <a:extLst>
              <a:ext uri="{FF2B5EF4-FFF2-40B4-BE49-F238E27FC236}">
                <a16:creationId xmlns:a16="http://schemas.microsoft.com/office/drawing/2014/main" id="{DC4E2778-785B-15FC-4AF3-9F3DC7320F45}"/>
              </a:ext>
            </a:extLst>
          </p:cNvPr>
          <p:cNvSpPr txBox="1"/>
          <p:nvPr userDrawn="1"/>
        </p:nvSpPr>
        <p:spPr>
          <a:xfrm>
            <a:off x="805755" y="6247550"/>
            <a:ext cx="2245411" cy="473206"/>
          </a:xfrm>
          <a:prstGeom prst="rect">
            <a:avLst/>
          </a:prstGeom>
          <a:noFill/>
        </p:spPr>
        <p:txBody>
          <a:bodyPr wrap="square">
            <a:spAutoFit/>
          </a:bodyPr>
          <a:lstStyle/>
          <a:p>
            <a:pPr algn="just">
              <a:lnSpc>
                <a:spcPct val="150000"/>
              </a:lnSpc>
            </a:pPr>
            <a:r>
              <a:rPr lang="zh-CN" altLang="en-US" dirty="0">
                <a:solidFill>
                  <a:schemeClr val="bg1">
                    <a:lumMod val="65000"/>
                  </a:schemeClr>
                </a:solidFill>
                <a:latin typeface="庞门正道粗书体" panose="02010600030101010101" pitchFamily="2" charset="-122"/>
                <a:ea typeface="庞门正道粗书体" panose="02010600030101010101" pitchFamily="2" charset="-122"/>
              </a:rPr>
              <a:t>自强不息，止于至善</a:t>
            </a:r>
          </a:p>
        </p:txBody>
      </p:sp>
      <p:grpSp>
        <p:nvGrpSpPr>
          <p:cNvPr id="30" name="组合 29">
            <a:extLst>
              <a:ext uri="{FF2B5EF4-FFF2-40B4-BE49-F238E27FC236}">
                <a16:creationId xmlns:a16="http://schemas.microsoft.com/office/drawing/2014/main" id="{A898AC5E-03ED-560A-8527-CDF17F9A1193}"/>
              </a:ext>
            </a:extLst>
          </p:cNvPr>
          <p:cNvGrpSpPr/>
          <p:nvPr userDrawn="1"/>
        </p:nvGrpSpPr>
        <p:grpSpPr>
          <a:xfrm>
            <a:off x="2959034" y="6463288"/>
            <a:ext cx="9327596" cy="127295"/>
            <a:chOff x="2959034" y="6463288"/>
            <a:chExt cx="9327596" cy="127295"/>
          </a:xfrm>
        </p:grpSpPr>
        <p:grpSp>
          <p:nvGrpSpPr>
            <p:cNvPr id="31" name="组合 30">
              <a:extLst>
                <a:ext uri="{FF2B5EF4-FFF2-40B4-BE49-F238E27FC236}">
                  <a16:creationId xmlns:a16="http://schemas.microsoft.com/office/drawing/2014/main" id="{BD5BA8B5-0A9C-2CEB-8A50-A8B2DCA70827}"/>
                </a:ext>
              </a:extLst>
            </p:cNvPr>
            <p:cNvGrpSpPr/>
            <p:nvPr/>
          </p:nvGrpSpPr>
          <p:grpSpPr>
            <a:xfrm>
              <a:off x="2959034" y="6463288"/>
              <a:ext cx="1187450" cy="127295"/>
              <a:chOff x="-260350" y="6426200"/>
              <a:chExt cx="1218293" cy="120945"/>
            </a:xfrm>
          </p:grpSpPr>
          <p:cxnSp>
            <p:nvCxnSpPr>
              <p:cNvPr id="137" name="直接连接符 136">
                <a:extLst>
                  <a:ext uri="{FF2B5EF4-FFF2-40B4-BE49-F238E27FC236}">
                    <a16:creationId xmlns:a16="http://schemas.microsoft.com/office/drawing/2014/main" id="{CAE2A16C-62C4-6843-303B-AA915AE766A8}"/>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38" name="直接连接符 137">
                <a:extLst>
                  <a:ext uri="{FF2B5EF4-FFF2-40B4-BE49-F238E27FC236}">
                    <a16:creationId xmlns:a16="http://schemas.microsoft.com/office/drawing/2014/main" id="{CABC9F94-3A40-0359-7415-4A6972AF3B83}"/>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直接连接符 138">
                <a:extLst>
                  <a:ext uri="{FF2B5EF4-FFF2-40B4-BE49-F238E27FC236}">
                    <a16:creationId xmlns:a16="http://schemas.microsoft.com/office/drawing/2014/main" id="{84E9DE45-94DD-25E5-A594-A596C927D670}"/>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直接连接符 139">
                <a:extLst>
                  <a:ext uri="{FF2B5EF4-FFF2-40B4-BE49-F238E27FC236}">
                    <a16:creationId xmlns:a16="http://schemas.microsoft.com/office/drawing/2014/main" id="{4B4F69B6-EFEB-4E28-6868-738086397779}"/>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直接连接符 140">
                <a:extLst>
                  <a:ext uri="{FF2B5EF4-FFF2-40B4-BE49-F238E27FC236}">
                    <a16:creationId xmlns:a16="http://schemas.microsoft.com/office/drawing/2014/main" id="{13157BF8-F9E3-A254-59A3-5547A0FEAD06}"/>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直接连接符 141">
                <a:extLst>
                  <a:ext uri="{FF2B5EF4-FFF2-40B4-BE49-F238E27FC236}">
                    <a16:creationId xmlns:a16="http://schemas.microsoft.com/office/drawing/2014/main" id="{2889BED2-06DA-32B5-5186-A513856803E5}"/>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直接连接符 142">
                <a:extLst>
                  <a:ext uri="{FF2B5EF4-FFF2-40B4-BE49-F238E27FC236}">
                    <a16:creationId xmlns:a16="http://schemas.microsoft.com/office/drawing/2014/main" id="{2232D167-00CD-F725-A5A5-6D0055F34FA9}"/>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直接连接符 143">
                <a:extLst>
                  <a:ext uri="{FF2B5EF4-FFF2-40B4-BE49-F238E27FC236}">
                    <a16:creationId xmlns:a16="http://schemas.microsoft.com/office/drawing/2014/main" id="{0AD9DA3B-19D6-43EF-2BA8-9029DA76E558}"/>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直接连接符 144">
                <a:extLst>
                  <a:ext uri="{FF2B5EF4-FFF2-40B4-BE49-F238E27FC236}">
                    <a16:creationId xmlns:a16="http://schemas.microsoft.com/office/drawing/2014/main" id="{E83768AD-3791-B083-3F0B-0D64B10D9602}"/>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6" name="直接连接符 145">
                <a:extLst>
                  <a:ext uri="{FF2B5EF4-FFF2-40B4-BE49-F238E27FC236}">
                    <a16:creationId xmlns:a16="http://schemas.microsoft.com/office/drawing/2014/main" id="{277EC02A-992C-4BE9-B45B-595F3AFD0D3A}"/>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7" name="直接连接符 146">
                <a:extLst>
                  <a:ext uri="{FF2B5EF4-FFF2-40B4-BE49-F238E27FC236}">
                    <a16:creationId xmlns:a16="http://schemas.microsoft.com/office/drawing/2014/main" id="{47E50103-5E98-7B41-D663-379C795CFD2F}"/>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8" name="直接连接符 147">
                <a:extLst>
                  <a:ext uri="{FF2B5EF4-FFF2-40B4-BE49-F238E27FC236}">
                    <a16:creationId xmlns:a16="http://schemas.microsoft.com/office/drawing/2014/main" id="{35ABBA03-7ACD-43A3-121A-ABFC07B7CEE0}"/>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9" name="直接连接符 148">
                <a:extLst>
                  <a:ext uri="{FF2B5EF4-FFF2-40B4-BE49-F238E27FC236}">
                    <a16:creationId xmlns:a16="http://schemas.microsoft.com/office/drawing/2014/main" id="{62068DD7-3AD7-A1AE-C3BC-F746FD3F6D07}"/>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0" name="直接连接符 149">
                <a:extLst>
                  <a:ext uri="{FF2B5EF4-FFF2-40B4-BE49-F238E27FC236}">
                    <a16:creationId xmlns:a16="http://schemas.microsoft.com/office/drawing/2014/main" id="{71028306-6AF2-5189-1C8E-EB4C8187BB6E}"/>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2" name="组合 31">
              <a:extLst>
                <a:ext uri="{FF2B5EF4-FFF2-40B4-BE49-F238E27FC236}">
                  <a16:creationId xmlns:a16="http://schemas.microsoft.com/office/drawing/2014/main" id="{AE810B88-48F2-88A4-9C8F-D5B3D881B7CF}"/>
                </a:ext>
              </a:extLst>
            </p:cNvPr>
            <p:cNvGrpSpPr/>
            <p:nvPr/>
          </p:nvGrpSpPr>
          <p:grpSpPr>
            <a:xfrm>
              <a:off x="4121912" y="6463288"/>
              <a:ext cx="1187450" cy="127295"/>
              <a:chOff x="-260350" y="6426200"/>
              <a:chExt cx="1218293" cy="120945"/>
            </a:xfrm>
          </p:grpSpPr>
          <p:cxnSp>
            <p:nvCxnSpPr>
              <p:cNvPr id="123" name="直接连接符 122">
                <a:extLst>
                  <a:ext uri="{FF2B5EF4-FFF2-40B4-BE49-F238E27FC236}">
                    <a16:creationId xmlns:a16="http://schemas.microsoft.com/office/drawing/2014/main" id="{99716FFE-0A39-9A01-8414-4CD0F48AFDD4}"/>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E9188EE4-554D-99D7-756A-FC8A597A2A20}"/>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直接连接符 124">
                <a:extLst>
                  <a:ext uri="{FF2B5EF4-FFF2-40B4-BE49-F238E27FC236}">
                    <a16:creationId xmlns:a16="http://schemas.microsoft.com/office/drawing/2014/main" id="{A4BC560C-D47B-6FE2-AE57-C0483DCF3441}"/>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直接连接符 125">
                <a:extLst>
                  <a:ext uri="{FF2B5EF4-FFF2-40B4-BE49-F238E27FC236}">
                    <a16:creationId xmlns:a16="http://schemas.microsoft.com/office/drawing/2014/main" id="{D40A13B1-4CAD-E9F9-6E26-29CF19FC4D23}"/>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直接连接符 126">
                <a:extLst>
                  <a:ext uri="{FF2B5EF4-FFF2-40B4-BE49-F238E27FC236}">
                    <a16:creationId xmlns:a16="http://schemas.microsoft.com/office/drawing/2014/main" id="{9E7934B0-1667-71D3-A1B6-AC7ACF70F353}"/>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直接连接符 127">
                <a:extLst>
                  <a:ext uri="{FF2B5EF4-FFF2-40B4-BE49-F238E27FC236}">
                    <a16:creationId xmlns:a16="http://schemas.microsoft.com/office/drawing/2014/main" id="{A03AE9C3-3A82-6D44-24AF-87F445A5C71F}"/>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直接连接符 128">
                <a:extLst>
                  <a:ext uri="{FF2B5EF4-FFF2-40B4-BE49-F238E27FC236}">
                    <a16:creationId xmlns:a16="http://schemas.microsoft.com/office/drawing/2014/main" id="{0B538967-1672-D063-1BEB-6740A4A18E9B}"/>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直接连接符 129">
                <a:extLst>
                  <a:ext uri="{FF2B5EF4-FFF2-40B4-BE49-F238E27FC236}">
                    <a16:creationId xmlns:a16="http://schemas.microsoft.com/office/drawing/2014/main" id="{A082656B-1418-EF40-27A3-48748216525A}"/>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直接连接符 130">
                <a:extLst>
                  <a:ext uri="{FF2B5EF4-FFF2-40B4-BE49-F238E27FC236}">
                    <a16:creationId xmlns:a16="http://schemas.microsoft.com/office/drawing/2014/main" id="{AE2DC808-1C55-3E99-DCD0-C7E941A9E153}"/>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直接连接符 131">
                <a:extLst>
                  <a:ext uri="{FF2B5EF4-FFF2-40B4-BE49-F238E27FC236}">
                    <a16:creationId xmlns:a16="http://schemas.microsoft.com/office/drawing/2014/main" id="{91E0B35D-1200-6FC5-C83E-576F5F99CC7A}"/>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直接连接符 132">
                <a:extLst>
                  <a:ext uri="{FF2B5EF4-FFF2-40B4-BE49-F238E27FC236}">
                    <a16:creationId xmlns:a16="http://schemas.microsoft.com/office/drawing/2014/main" id="{D9BB6A81-0282-2D0F-830B-81E05D9732EC}"/>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4" name="直接连接符 133">
                <a:extLst>
                  <a:ext uri="{FF2B5EF4-FFF2-40B4-BE49-F238E27FC236}">
                    <a16:creationId xmlns:a16="http://schemas.microsoft.com/office/drawing/2014/main" id="{3F7BB022-5CD3-21FA-2DAA-629839510CEB}"/>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直接连接符 134">
                <a:extLst>
                  <a:ext uri="{FF2B5EF4-FFF2-40B4-BE49-F238E27FC236}">
                    <a16:creationId xmlns:a16="http://schemas.microsoft.com/office/drawing/2014/main" id="{437149AF-0EF6-15E1-5758-F544D8288592}"/>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直接连接符 135">
                <a:extLst>
                  <a:ext uri="{FF2B5EF4-FFF2-40B4-BE49-F238E27FC236}">
                    <a16:creationId xmlns:a16="http://schemas.microsoft.com/office/drawing/2014/main" id="{C22E028E-DC06-C17E-B889-8DD3F4346795}"/>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3" name="组合 32">
              <a:extLst>
                <a:ext uri="{FF2B5EF4-FFF2-40B4-BE49-F238E27FC236}">
                  <a16:creationId xmlns:a16="http://schemas.microsoft.com/office/drawing/2014/main" id="{484EC0CA-FDDC-407F-12AF-31CFAD9EE183}"/>
                </a:ext>
              </a:extLst>
            </p:cNvPr>
            <p:cNvGrpSpPr/>
            <p:nvPr/>
          </p:nvGrpSpPr>
          <p:grpSpPr>
            <a:xfrm>
              <a:off x="5284790" y="6463288"/>
              <a:ext cx="1187450" cy="127295"/>
              <a:chOff x="-260350" y="6426200"/>
              <a:chExt cx="1218293" cy="120945"/>
            </a:xfrm>
          </p:grpSpPr>
          <p:cxnSp>
            <p:nvCxnSpPr>
              <p:cNvPr id="109" name="直接连接符 108">
                <a:extLst>
                  <a:ext uri="{FF2B5EF4-FFF2-40B4-BE49-F238E27FC236}">
                    <a16:creationId xmlns:a16="http://schemas.microsoft.com/office/drawing/2014/main" id="{CB36D45F-7958-99BB-43E3-37C5BFA116CE}"/>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BF5AC6AA-5227-DE23-10B2-BFEFA2A10FA4}"/>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直接连接符 110">
                <a:extLst>
                  <a:ext uri="{FF2B5EF4-FFF2-40B4-BE49-F238E27FC236}">
                    <a16:creationId xmlns:a16="http://schemas.microsoft.com/office/drawing/2014/main" id="{D4E3A7D5-6584-1451-A5B9-73B11513714D}"/>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D34908E1-701F-30FC-A7F4-CFFDAF7EA518}"/>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直接连接符 112">
                <a:extLst>
                  <a:ext uri="{FF2B5EF4-FFF2-40B4-BE49-F238E27FC236}">
                    <a16:creationId xmlns:a16="http://schemas.microsoft.com/office/drawing/2014/main" id="{28342788-99D5-CB92-6937-E362F232A62A}"/>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 name="直接连接符 113">
                <a:extLst>
                  <a:ext uri="{FF2B5EF4-FFF2-40B4-BE49-F238E27FC236}">
                    <a16:creationId xmlns:a16="http://schemas.microsoft.com/office/drawing/2014/main" id="{65994171-3C8B-8065-B602-2504F04759E4}"/>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直接连接符 114">
                <a:extLst>
                  <a:ext uri="{FF2B5EF4-FFF2-40B4-BE49-F238E27FC236}">
                    <a16:creationId xmlns:a16="http://schemas.microsoft.com/office/drawing/2014/main" id="{8C9AC03B-B1DA-762B-D410-B488CED6E1E7}"/>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直接连接符 115">
                <a:extLst>
                  <a:ext uri="{FF2B5EF4-FFF2-40B4-BE49-F238E27FC236}">
                    <a16:creationId xmlns:a16="http://schemas.microsoft.com/office/drawing/2014/main" id="{15949265-7746-9C3C-77A0-72E1DCADE3B1}"/>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直接连接符 116">
                <a:extLst>
                  <a:ext uri="{FF2B5EF4-FFF2-40B4-BE49-F238E27FC236}">
                    <a16:creationId xmlns:a16="http://schemas.microsoft.com/office/drawing/2014/main" id="{23967960-788A-0DE4-FB29-39243E33A632}"/>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直接连接符 117">
                <a:extLst>
                  <a:ext uri="{FF2B5EF4-FFF2-40B4-BE49-F238E27FC236}">
                    <a16:creationId xmlns:a16="http://schemas.microsoft.com/office/drawing/2014/main" id="{5682DB8F-D983-806E-B4BE-1CCD010DA632}"/>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直接连接符 118">
                <a:extLst>
                  <a:ext uri="{FF2B5EF4-FFF2-40B4-BE49-F238E27FC236}">
                    <a16:creationId xmlns:a16="http://schemas.microsoft.com/office/drawing/2014/main" id="{10A4B9BF-AC94-8F5C-BA85-1957167CA5B6}"/>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直接连接符 119">
                <a:extLst>
                  <a:ext uri="{FF2B5EF4-FFF2-40B4-BE49-F238E27FC236}">
                    <a16:creationId xmlns:a16="http://schemas.microsoft.com/office/drawing/2014/main" id="{AA6B7556-6A7C-38AD-2261-0CE38E65DB11}"/>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41A73FC0-67E1-657E-99A5-291CDCCDEC74}"/>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479DAD91-89DE-16B2-7A04-D2CCAD0E3F6B}"/>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4" name="组合 33">
              <a:extLst>
                <a:ext uri="{FF2B5EF4-FFF2-40B4-BE49-F238E27FC236}">
                  <a16:creationId xmlns:a16="http://schemas.microsoft.com/office/drawing/2014/main" id="{00E71792-35CD-2907-00F4-033A22BF3A67}"/>
                </a:ext>
              </a:extLst>
            </p:cNvPr>
            <p:cNvGrpSpPr/>
            <p:nvPr/>
          </p:nvGrpSpPr>
          <p:grpSpPr>
            <a:xfrm>
              <a:off x="6447668" y="6463288"/>
              <a:ext cx="1187450" cy="127295"/>
              <a:chOff x="-260350" y="6426200"/>
              <a:chExt cx="1218293" cy="120945"/>
            </a:xfrm>
          </p:grpSpPr>
          <p:cxnSp>
            <p:nvCxnSpPr>
              <p:cNvPr id="95" name="直接连接符 94">
                <a:extLst>
                  <a:ext uri="{FF2B5EF4-FFF2-40B4-BE49-F238E27FC236}">
                    <a16:creationId xmlns:a16="http://schemas.microsoft.com/office/drawing/2014/main" id="{EF400AC5-D668-AA41-EBB2-D5D61BC3F3CF}"/>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96" name="直接连接符 95">
                <a:extLst>
                  <a:ext uri="{FF2B5EF4-FFF2-40B4-BE49-F238E27FC236}">
                    <a16:creationId xmlns:a16="http://schemas.microsoft.com/office/drawing/2014/main" id="{D48CCC0C-696E-16AC-6A5A-71C5C268036B}"/>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直接连接符 96">
                <a:extLst>
                  <a:ext uri="{FF2B5EF4-FFF2-40B4-BE49-F238E27FC236}">
                    <a16:creationId xmlns:a16="http://schemas.microsoft.com/office/drawing/2014/main" id="{C0F91CC4-D7A6-3006-E249-658946D1BA64}"/>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直接连接符 97">
                <a:extLst>
                  <a:ext uri="{FF2B5EF4-FFF2-40B4-BE49-F238E27FC236}">
                    <a16:creationId xmlns:a16="http://schemas.microsoft.com/office/drawing/2014/main" id="{D06D17A2-3AE5-253A-188B-2D45C658167A}"/>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E7C82541-82CD-9C11-FB87-A36B4A2491DF}"/>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直接连接符 99">
                <a:extLst>
                  <a:ext uri="{FF2B5EF4-FFF2-40B4-BE49-F238E27FC236}">
                    <a16:creationId xmlns:a16="http://schemas.microsoft.com/office/drawing/2014/main" id="{7E57227B-E723-DEA5-0C45-2AF536B74F16}"/>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直接连接符 100">
                <a:extLst>
                  <a:ext uri="{FF2B5EF4-FFF2-40B4-BE49-F238E27FC236}">
                    <a16:creationId xmlns:a16="http://schemas.microsoft.com/office/drawing/2014/main" id="{1FFC1B4F-E469-8C1B-2D72-5A0D8DA75637}"/>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直接连接符 101">
                <a:extLst>
                  <a:ext uri="{FF2B5EF4-FFF2-40B4-BE49-F238E27FC236}">
                    <a16:creationId xmlns:a16="http://schemas.microsoft.com/office/drawing/2014/main" id="{7BAC7FB5-1AD4-B1EC-D384-5F6BA4AF594A}"/>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直接连接符 102">
                <a:extLst>
                  <a:ext uri="{FF2B5EF4-FFF2-40B4-BE49-F238E27FC236}">
                    <a16:creationId xmlns:a16="http://schemas.microsoft.com/office/drawing/2014/main" id="{14DECC84-1FEB-C303-6EEE-31E67A9D6547}"/>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4" name="直接连接符 103">
                <a:extLst>
                  <a:ext uri="{FF2B5EF4-FFF2-40B4-BE49-F238E27FC236}">
                    <a16:creationId xmlns:a16="http://schemas.microsoft.com/office/drawing/2014/main" id="{67DD4C49-B03A-28C3-69DD-E9A063359B3F}"/>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EDC13C93-3FE0-B688-66E1-66B197ACC480}"/>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23344B98-D8C2-ECD0-BCBD-2DDEC868DCF6}"/>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直接连接符 106">
                <a:extLst>
                  <a:ext uri="{FF2B5EF4-FFF2-40B4-BE49-F238E27FC236}">
                    <a16:creationId xmlns:a16="http://schemas.microsoft.com/office/drawing/2014/main" id="{348EEF7D-9CEA-0E9C-7B48-29F4BD2A75C9}"/>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1F67DCE9-A0C5-33C8-A30D-606750EC54E0}"/>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5" name="组合 34">
              <a:extLst>
                <a:ext uri="{FF2B5EF4-FFF2-40B4-BE49-F238E27FC236}">
                  <a16:creationId xmlns:a16="http://schemas.microsoft.com/office/drawing/2014/main" id="{DFE454CF-DF71-13AC-EB6F-7FD6C9BF7D94}"/>
                </a:ext>
              </a:extLst>
            </p:cNvPr>
            <p:cNvGrpSpPr/>
            <p:nvPr/>
          </p:nvGrpSpPr>
          <p:grpSpPr>
            <a:xfrm>
              <a:off x="7610546" y="6463288"/>
              <a:ext cx="1187450" cy="127295"/>
              <a:chOff x="-260350" y="6426200"/>
              <a:chExt cx="1218293" cy="120945"/>
            </a:xfrm>
          </p:grpSpPr>
          <p:cxnSp>
            <p:nvCxnSpPr>
              <p:cNvPr id="81" name="直接连接符 80">
                <a:extLst>
                  <a:ext uri="{FF2B5EF4-FFF2-40B4-BE49-F238E27FC236}">
                    <a16:creationId xmlns:a16="http://schemas.microsoft.com/office/drawing/2014/main" id="{77FCB35C-5ADC-D7FE-E53B-BBA1188CEFFE}"/>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298CBBB4-9E04-369A-BA65-CCFF08C5723D}"/>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2FD9C0B1-A0EA-E217-8FD1-24863B2418EA}"/>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直接连接符 83">
                <a:extLst>
                  <a:ext uri="{FF2B5EF4-FFF2-40B4-BE49-F238E27FC236}">
                    <a16:creationId xmlns:a16="http://schemas.microsoft.com/office/drawing/2014/main" id="{584D3588-1D6E-F8D0-40A2-DEBD240BE554}"/>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直接连接符 84">
                <a:extLst>
                  <a:ext uri="{FF2B5EF4-FFF2-40B4-BE49-F238E27FC236}">
                    <a16:creationId xmlns:a16="http://schemas.microsoft.com/office/drawing/2014/main" id="{B1112E2E-AFBC-9B49-5E1E-FAED35411897}"/>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F2ABE832-BC05-1860-B652-809E0757934E}"/>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B4926402-C869-B83D-23B8-6AF9423C8714}"/>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B4E27ECE-2A7F-9A53-728A-6FF188C46FDD}"/>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直接连接符 88">
                <a:extLst>
                  <a:ext uri="{FF2B5EF4-FFF2-40B4-BE49-F238E27FC236}">
                    <a16:creationId xmlns:a16="http://schemas.microsoft.com/office/drawing/2014/main" id="{09731DC2-9017-B40D-2559-9042DCFE25AC}"/>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直接连接符 89">
                <a:extLst>
                  <a:ext uri="{FF2B5EF4-FFF2-40B4-BE49-F238E27FC236}">
                    <a16:creationId xmlns:a16="http://schemas.microsoft.com/office/drawing/2014/main" id="{AE84BA11-D8E5-1A08-25C5-E20EAC9D30C7}"/>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直接连接符 90">
                <a:extLst>
                  <a:ext uri="{FF2B5EF4-FFF2-40B4-BE49-F238E27FC236}">
                    <a16:creationId xmlns:a16="http://schemas.microsoft.com/office/drawing/2014/main" id="{B6F67A90-79B4-7647-F36B-BCA044ED8957}"/>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直接连接符 91">
                <a:extLst>
                  <a:ext uri="{FF2B5EF4-FFF2-40B4-BE49-F238E27FC236}">
                    <a16:creationId xmlns:a16="http://schemas.microsoft.com/office/drawing/2014/main" id="{6CFC71B8-25A9-7C84-940E-C3A63D805E86}"/>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直接连接符 92">
                <a:extLst>
                  <a:ext uri="{FF2B5EF4-FFF2-40B4-BE49-F238E27FC236}">
                    <a16:creationId xmlns:a16="http://schemas.microsoft.com/office/drawing/2014/main" id="{19D4E599-0DCC-496A-3FCF-81DE639DD7B7}"/>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直接连接符 93">
                <a:extLst>
                  <a:ext uri="{FF2B5EF4-FFF2-40B4-BE49-F238E27FC236}">
                    <a16:creationId xmlns:a16="http://schemas.microsoft.com/office/drawing/2014/main" id="{FF4354A4-A0C4-28B7-4C10-DC854DF8567E}"/>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6" name="组合 35">
              <a:extLst>
                <a:ext uri="{FF2B5EF4-FFF2-40B4-BE49-F238E27FC236}">
                  <a16:creationId xmlns:a16="http://schemas.microsoft.com/office/drawing/2014/main" id="{9495A22F-3303-E3AC-9C34-DF0990F4D2FC}"/>
                </a:ext>
              </a:extLst>
            </p:cNvPr>
            <p:cNvGrpSpPr/>
            <p:nvPr/>
          </p:nvGrpSpPr>
          <p:grpSpPr>
            <a:xfrm>
              <a:off x="8773424" y="6463288"/>
              <a:ext cx="1187450" cy="127295"/>
              <a:chOff x="-260350" y="6426200"/>
              <a:chExt cx="1218293" cy="120945"/>
            </a:xfrm>
          </p:grpSpPr>
          <p:cxnSp>
            <p:nvCxnSpPr>
              <p:cNvPr id="67" name="直接连接符 66">
                <a:extLst>
                  <a:ext uri="{FF2B5EF4-FFF2-40B4-BE49-F238E27FC236}">
                    <a16:creationId xmlns:a16="http://schemas.microsoft.com/office/drawing/2014/main" id="{759FD022-A16E-C22D-73B2-24FF174C4422}"/>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B6A3232D-D721-6C90-A1FF-A5AAD3D278E5}"/>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397E9046-A573-53F3-CFA1-CA49B421FBD3}"/>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718B3A6D-D5C8-6C71-CA8A-E57441D34C11}"/>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FEA897E4-015A-CFAA-7784-45540338792B}"/>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3FB8B84F-70D1-EE30-1B89-8EEB5AF73D03}"/>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A58BDCF1-94B6-A70A-6914-AA9C13714C47}"/>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直接连接符 73">
                <a:extLst>
                  <a:ext uri="{FF2B5EF4-FFF2-40B4-BE49-F238E27FC236}">
                    <a16:creationId xmlns:a16="http://schemas.microsoft.com/office/drawing/2014/main" id="{2EF66D6A-268B-CF82-9D89-AF29604D6BE5}"/>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直接连接符 74">
                <a:extLst>
                  <a:ext uri="{FF2B5EF4-FFF2-40B4-BE49-F238E27FC236}">
                    <a16:creationId xmlns:a16="http://schemas.microsoft.com/office/drawing/2014/main" id="{26183517-0979-41DE-59E4-815AB623E0B4}"/>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直接连接符 75">
                <a:extLst>
                  <a:ext uri="{FF2B5EF4-FFF2-40B4-BE49-F238E27FC236}">
                    <a16:creationId xmlns:a16="http://schemas.microsoft.com/office/drawing/2014/main" id="{E49C03B4-80B8-5B56-06B2-8DE4900BA000}"/>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直接连接符 76">
                <a:extLst>
                  <a:ext uri="{FF2B5EF4-FFF2-40B4-BE49-F238E27FC236}">
                    <a16:creationId xmlns:a16="http://schemas.microsoft.com/office/drawing/2014/main" id="{2AE0B77D-B383-7347-0F4B-EBD1C7755F8C}"/>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直接连接符 77">
                <a:extLst>
                  <a:ext uri="{FF2B5EF4-FFF2-40B4-BE49-F238E27FC236}">
                    <a16:creationId xmlns:a16="http://schemas.microsoft.com/office/drawing/2014/main" id="{0139F23F-2F5E-1D0E-9BA3-B39625F003DC}"/>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DF27B44E-23D0-C3D7-E798-2584EAF84E94}"/>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直接连接符 79">
                <a:extLst>
                  <a:ext uri="{FF2B5EF4-FFF2-40B4-BE49-F238E27FC236}">
                    <a16:creationId xmlns:a16="http://schemas.microsoft.com/office/drawing/2014/main" id="{6DD96193-92BC-5E85-B044-716F136DF6E3}"/>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7" name="组合 36">
              <a:extLst>
                <a:ext uri="{FF2B5EF4-FFF2-40B4-BE49-F238E27FC236}">
                  <a16:creationId xmlns:a16="http://schemas.microsoft.com/office/drawing/2014/main" id="{8DD626B5-39A7-C090-B9B8-BE549AE11971}"/>
                </a:ext>
              </a:extLst>
            </p:cNvPr>
            <p:cNvGrpSpPr/>
            <p:nvPr/>
          </p:nvGrpSpPr>
          <p:grpSpPr>
            <a:xfrm>
              <a:off x="9936302" y="6463288"/>
              <a:ext cx="1187450" cy="127295"/>
              <a:chOff x="-260350" y="6426200"/>
              <a:chExt cx="1218293" cy="120945"/>
            </a:xfrm>
          </p:grpSpPr>
          <p:cxnSp>
            <p:nvCxnSpPr>
              <p:cNvPr id="53" name="直接连接符 52">
                <a:extLst>
                  <a:ext uri="{FF2B5EF4-FFF2-40B4-BE49-F238E27FC236}">
                    <a16:creationId xmlns:a16="http://schemas.microsoft.com/office/drawing/2014/main" id="{FA63CC64-9C2F-C9B7-C915-F174D1A99540}"/>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E4D4A626-C3E1-B8A3-B2EC-0E54C3137C84}"/>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A7341DCC-C270-5ECE-82D2-4E8915CBE5B8}"/>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F504A148-268B-C5CE-3D66-8E1E0885BD4D}"/>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F925661D-433E-2316-27A8-DD2FF1B88E79}"/>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A465A821-E0D8-D27E-AADA-C22DFB75B390}"/>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88E324A3-0076-58A7-5763-A219F767011D}"/>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647DCAAF-8175-01FD-1AEC-49E25710BA21}"/>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E186160E-6ABD-5208-BD9E-F50CA233E73A}"/>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5E70E9B8-247F-A2B4-971D-FE448078EE76}"/>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A58AC365-623E-CA99-C7A5-0E168157923F}"/>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F3678366-9E3B-F808-9E07-ACCAFFC0B503}"/>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6A775D07-A7AC-CE77-27D6-BC7F5A554FDB}"/>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9B96B180-8A18-3D27-ECFC-BE976DDCD384}"/>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38" name="组合 37">
              <a:extLst>
                <a:ext uri="{FF2B5EF4-FFF2-40B4-BE49-F238E27FC236}">
                  <a16:creationId xmlns:a16="http://schemas.microsoft.com/office/drawing/2014/main" id="{CFE843CA-FA73-BC62-A374-BECD21E5DC35}"/>
                </a:ext>
              </a:extLst>
            </p:cNvPr>
            <p:cNvGrpSpPr/>
            <p:nvPr/>
          </p:nvGrpSpPr>
          <p:grpSpPr>
            <a:xfrm>
              <a:off x="11099180" y="6463288"/>
              <a:ext cx="1187450" cy="127295"/>
              <a:chOff x="-260350" y="6426200"/>
              <a:chExt cx="1218293" cy="120945"/>
            </a:xfrm>
          </p:grpSpPr>
          <p:cxnSp>
            <p:nvCxnSpPr>
              <p:cNvPr id="39" name="直接连接符 38">
                <a:extLst>
                  <a:ext uri="{FF2B5EF4-FFF2-40B4-BE49-F238E27FC236}">
                    <a16:creationId xmlns:a16="http://schemas.microsoft.com/office/drawing/2014/main" id="{623CD048-0532-3A82-EF22-98F548DAB0B9}"/>
                  </a:ext>
                </a:extLst>
              </p:cNvPr>
              <p:cNvCxnSpPr>
                <a:cxnSpLocks/>
              </p:cNvCxnSpPr>
              <p:nvPr/>
            </p:nvCxnSpPr>
            <p:spPr>
              <a:xfrm>
                <a:off x="843643"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8FB2DC77-C7C5-93EA-3522-EF1AE6276D64}"/>
                  </a:ext>
                </a:extLst>
              </p:cNvPr>
              <p:cNvCxnSpPr>
                <a:cxnSpLocks/>
              </p:cNvCxnSpPr>
              <p:nvPr/>
            </p:nvCxnSpPr>
            <p:spPr>
              <a:xfrm>
                <a:off x="75872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7E5CC1E0-5B24-1609-3A91-A1E781D77211}"/>
                  </a:ext>
                </a:extLst>
              </p:cNvPr>
              <p:cNvCxnSpPr>
                <a:cxnSpLocks/>
              </p:cNvCxnSpPr>
              <p:nvPr/>
            </p:nvCxnSpPr>
            <p:spPr>
              <a:xfrm>
                <a:off x="67379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E5F95B73-7C3B-25E6-47EC-C194371C5D76}"/>
                  </a:ext>
                </a:extLst>
              </p:cNvPr>
              <p:cNvCxnSpPr>
                <a:cxnSpLocks/>
              </p:cNvCxnSpPr>
              <p:nvPr/>
            </p:nvCxnSpPr>
            <p:spPr>
              <a:xfrm>
                <a:off x="58887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82672F8E-C232-C39B-0041-33B24AAE5F6F}"/>
                  </a:ext>
                </a:extLst>
              </p:cNvPr>
              <p:cNvCxnSpPr>
                <a:cxnSpLocks/>
              </p:cNvCxnSpPr>
              <p:nvPr/>
            </p:nvCxnSpPr>
            <p:spPr>
              <a:xfrm>
                <a:off x="50395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53A72DED-3747-D7DB-B1A5-4650869A55F2}"/>
                  </a:ext>
                </a:extLst>
              </p:cNvPr>
              <p:cNvCxnSpPr>
                <a:cxnSpLocks/>
              </p:cNvCxnSpPr>
              <p:nvPr/>
            </p:nvCxnSpPr>
            <p:spPr>
              <a:xfrm>
                <a:off x="41903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7A4739AC-997D-20F8-21C9-973B1AB338CE}"/>
                  </a:ext>
                </a:extLst>
              </p:cNvPr>
              <p:cNvCxnSpPr>
                <a:cxnSpLocks/>
              </p:cNvCxnSpPr>
              <p:nvPr/>
            </p:nvCxnSpPr>
            <p:spPr>
              <a:xfrm>
                <a:off x="334108"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8052C685-D5D6-E9A7-3359-ABBFB5FBD9C5}"/>
                  </a:ext>
                </a:extLst>
              </p:cNvPr>
              <p:cNvCxnSpPr>
                <a:cxnSpLocks/>
              </p:cNvCxnSpPr>
              <p:nvPr/>
            </p:nvCxnSpPr>
            <p:spPr>
              <a:xfrm>
                <a:off x="24918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EF7697C9-B4C9-BBB9-B7FA-A549E77A7BD5}"/>
                  </a:ext>
                </a:extLst>
              </p:cNvPr>
              <p:cNvCxnSpPr>
                <a:cxnSpLocks/>
              </p:cNvCxnSpPr>
              <p:nvPr/>
            </p:nvCxnSpPr>
            <p:spPr>
              <a:xfrm>
                <a:off x="164263"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54E32F73-3E86-6029-5E8B-D0C2B7269F2A}"/>
                  </a:ext>
                </a:extLst>
              </p:cNvPr>
              <p:cNvCxnSpPr>
                <a:cxnSpLocks/>
              </p:cNvCxnSpPr>
              <p:nvPr/>
            </p:nvCxnSpPr>
            <p:spPr>
              <a:xfrm>
                <a:off x="79340"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F9DFD257-BF31-9FE9-6E19-EC57C3A901B0}"/>
                  </a:ext>
                </a:extLst>
              </p:cNvPr>
              <p:cNvCxnSpPr>
                <a:cxnSpLocks/>
              </p:cNvCxnSpPr>
              <p:nvPr/>
            </p:nvCxnSpPr>
            <p:spPr>
              <a:xfrm>
                <a:off x="-5582"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5DAF9F4E-537F-D8FF-516A-6245CB613DEE}"/>
                  </a:ext>
                </a:extLst>
              </p:cNvPr>
              <p:cNvCxnSpPr>
                <a:cxnSpLocks/>
              </p:cNvCxnSpPr>
              <p:nvPr/>
            </p:nvCxnSpPr>
            <p:spPr>
              <a:xfrm>
                <a:off x="-90505"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FB4AB163-F2A4-70B7-7635-E29FF193CBA5}"/>
                  </a:ext>
                </a:extLst>
              </p:cNvPr>
              <p:cNvCxnSpPr>
                <a:cxnSpLocks/>
              </p:cNvCxnSpPr>
              <p:nvPr/>
            </p:nvCxnSpPr>
            <p:spPr>
              <a:xfrm>
                <a:off x="-175427" y="6426200"/>
                <a:ext cx="114300" cy="120945"/>
              </a:xfrm>
              <a:prstGeom prst="line">
                <a:avLst/>
              </a:prstGeom>
              <a:ln w="25400" cap="flat" cmpd="sng" algn="ctr">
                <a:solidFill>
                  <a:schemeClr val="bg1">
                    <a:lumMod val="85000"/>
                  </a:schemeClr>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EC89FEB6-6238-698F-FB43-4E9E0A701188}"/>
                  </a:ext>
                </a:extLst>
              </p:cNvPr>
              <p:cNvCxnSpPr>
                <a:cxnSpLocks/>
              </p:cNvCxnSpPr>
              <p:nvPr/>
            </p:nvCxnSpPr>
            <p:spPr>
              <a:xfrm>
                <a:off x="-260350" y="6426200"/>
                <a:ext cx="114300" cy="120945"/>
              </a:xfrm>
              <a:prstGeom prst="line">
                <a:avLst/>
              </a:prstGeom>
              <a:ln w="254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pic>
        <p:nvPicPr>
          <p:cNvPr id="151" name="图片 150">
            <a:extLst>
              <a:ext uri="{FF2B5EF4-FFF2-40B4-BE49-F238E27FC236}">
                <a16:creationId xmlns:a16="http://schemas.microsoft.com/office/drawing/2014/main" id="{7C7C90B2-6697-4D12-94AC-BBF1DB8E23E0}"/>
              </a:ext>
            </a:extLst>
          </p:cNvPr>
          <p:cNvPicPr>
            <a:picLocks noChangeAspect="1"/>
          </p:cNvPicPr>
          <p:nvPr userDrawn="1"/>
        </p:nvPicPr>
        <p:blipFill>
          <a:blip r:embed="rId2" cstate="hqprint">
            <a:duotone>
              <a:schemeClr val="accent2">
                <a:shade val="45000"/>
                <a:satMod val="135000"/>
              </a:schemeClr>
              <a:prstClr val="white"/>
            </a:duotone>
          </a:blip>
          <a:stretch>
            <a:fillRect/>
          </a:stretch>
        </p:blipFill>
        <p:spPr>
          <a:xfrm>
            <a:off x="9833168" y="219530"/>
            <a:ext cx="2205144" cy="611767"/>
          </a:xfrm>
          <a:prstGeom prst="rect">
            <a:avLst/>
          </a:prstGeom>
        </p:spPr>
      </p:pic>
    </p:spTree>
    <p:extLst>
      <p:ext uri="{BB962C8B-B14F-4D97-AF65-F5344CB8AC3E}">
        <p14:creationId xmlns:p14="http://schemas.microsoft.com/office/powerpoint/2010/main" val="1146859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FD2304-27E4-28DE-1630-B0330F5EBD60}"/>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07EC332-CE24-3F26-947E-C4F03D7CC1B7}"/>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08CA3DC-BF6A-8E8E-7DFF-4F60AAB47D02}"/>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C6F2CE4-3995-64F7-1C9A-C9E3662DDEA0}"/>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D803AF8-1E84-2FBE-8F7F-DB86DE7A8D9A}"/>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5F699E-3087-91EC-E118-817D6A35224B}"/>
              </a:ext>
            </a:extLst>
          </p:cNvPr>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2023/5/12</a:t>
            </a:fld>
            <a:endParaRPr lang="zh-CN" altLang="en-US"/>
          </a:p>
        </p:txBody>
      </p:sp>
      <p:sp>
        <p:nvSpPr>
          <p:cNvPr id="8" name="页脚占位符 7">
            <a:extLst>
              <a:ext uri="{FF2B5EF4-FFF2-40B4-BE49-F238E27FC236}">
                <a16:creationId xmlns:a16="http://schemas.microsoft.com/office/drawing/2014/main" id="{59B23E63-6430-0A4D-45E6-14C274DBF34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9C36640-CE8C-C22D-E43B-1B3CA60A797D}"/>
              </a:ext>
            </a:extLst>
          </p:cNvPr>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extLst>
      <p:ext uri="{BB962C8B-B14F-4D97-AF65-F5344CB8AC3E}">
        <p14:creationId xmlns:p14="http://schemas.microsoft.com/office/powerpoint/2010/main" val="2179721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CDA77A-52A7-C8F3-848F-6B3B095C1F18}"/>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98BFD1B-861C-8F64-9B6E-2945BF487B4A}"/>
              </a:ext>
            </a:extLst>
          </p:cNvPr>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2023/5/12</a:t>
            </a:fld>
            <a:endParaRPr lang="zh-CN" altLang="en-US"/>
          </a:p>
        </p:txBody>
      </p:sp>
      <p:sp>
        <p:nvSpPr>
          <p:cNvPr id="4" name="页脚占位符 3">
            <a:extLst>
              <a:ext uri="{FF2B5EF4-FFF2-40B4-BE49-F238E27FC236}">
                <a16:creationId xmlns:a16="http://schemas.microsoft.com/office/drawing/2014/main" id="{2CC3C35E-CC4C-FE0B-224B-7D39107E85D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29C1A30B-1F0F-0EDF-D630-95E09FAB6C4B}"/>
              </a:ext>
            </a:extLst>
          </p:cNvPr>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extLst>
      <p:ext uri="{BB962C8B-B14F-4D97-AF65-F5344CB8AC3E}">
        <p14:creationId xmlns:p14="http://schemas.microsoft.com/office/powerpoint/2010/main" val="17004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605502A-C31B-FF2A-D0D2-FDCE4658208F}"/>
              </a:ext>
            </a:extLst>
          </p:cNvPr>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2023/5/12</a:t>
            </a:fld>
            <a:endParaRPr lang="zh-CN" altLang="en-US"/>
          </a:p>
        </p:txBody>
      </p:sp>
      <p:sp>
        <p:nvSpPr>
          <p:cNvPr id="3" name="页脚占位符 2">
            <a:extLst>
              <a:ext uri="{FF2B5EF4-FFF2-40B4-BE49-F238E27FC236}">
                <a16:creationId xmlns:a16="http://schemas.microsoft.com/office/drawing/2014/main" id="{7E047B3B-56F6-5D8D-C224-0CF255BF606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BB0A46CC-C7D6-9E07-B01C-E13F707EC9EC}"/>
              </a:ext>
            </a:extLst>
          </p:cNvPr>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extLst>
      <p:ext uri="{BB962C8B-B14F-4D97-AF65-F5344CB8AC3E}">
        <p14:creationId xmlns:p14="http://schemas.microsoft.com/office/powerpoint/2010/main" val="3461226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23E73-DD5B-C316-4B79-3B9DAEFB03C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C580391-0AF7-4BD1-4ACE-6C112C51E6A8}"/>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955E749-DE33-3743-D15D-DFB041ABAF1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8CC659D-045F-D781-27BF-C024C766A8AF}"/>
              </a:ext>
            </a:extLst>
          </p:cNvPr>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2023/5/12</a:t>
            </a:fld>
            <a:endParaRPr lang="zh-CN" altLang="en-US"/>
          </a:p>
        </p:txBody>
      </p:sp>
      <p:sp>
        <p:nvSpPr>
          <p:cNvPr id="6" name="页脚占位符 5">
            <a:extLst>
              <a:ext uri="{FF2B5EF4-FFF2-40B4-BE49-F238E27FC236}">
                <a16:creationId xmlns:a16="http://schemas.microsoft.com/office/drawing/2014/main" id="{EF6C7EA4-BA0B-E8A8-A5F7-830EA7AB6E6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4E5EE90A-6EED-D675-5729-DFD1F6A4CDF5}"/>
              </a:ext>
            </a:extLst>
          </p:cNvPr>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extLst>
      <p:ext uri="{BB962C8B-B14F-4D97-AF65-F5344CB8AC3E}">
        <p14:creationId xmlns:p14="http://schemas.microsoft.com/office/powerpoint/2010/main" val="2105503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B4122-CB32-30AC-40E9-8773A0BD4E3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275916A-A68A-CB37-1481-8B9339DF834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89DF4BE-6A28-5AD9-881F-AD830F9CA37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E82D63-0795-061E-ACFA-BC8EAB142A22}"/>
              </a:ext>
            </a:extLst>
          </p:cNvPr>
          <p:cNvSpPr>
            <a:spLocks noGrp="1"/>
          </p:cNvSpPr>
          <p:nvPr>
            <p:ph type="dt" sz="half" idx="10"/>
          </p:nvPr>
        </p:nvSpPr>
        <p:spPr>
          <a:xfrm>
            <a:off x="838200" y="6356350"/>
            <a:ext cx="2743200" cy="365125"/>
          </a:xfrm>
          <a:prstGeom prst="rect">
            <a:avLst/>
          </a:prstGeom>
        </p:spPr>
        <p:txBody>
          <a:bodyPr/>
          <a:lstStyle/>
          <a:p>
            <a:fld id="{6F43681E-7F57-4249-ACA7-16CB460D58D2}" type="datetimeFigureOut">
              <a:rPr lang="zh-CN" altLang="en-US" smtClean="0"/>
              <a:t>2023/5/12</a:t>
            </a:fld>
            <a:endParaRPr lang="zh-CN" altLang="en-US"/>
          </a:p>
        </p:txBody>
      </p:sp>
      <p:sp>
        <p:nvSpPr>
          <p:cNvPr id="6" name="页脚占位符 5">
            <a:extLst>
              <a:ext uri="{FF2B5EF4-FFF2-40B4-BE49-F238E27FC236}">
                <a16:creationId xmlns:a16="http://schemas.microsoft.com/office/drawing/2014/main" id="{6B100BCC-2E64-7F61-ED1D-C434D6D9466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60BE8980-3F35-9AA0-E1DD-2695C6F7649B}"/>
              </a:ext>
            </a:extLst>
          </p:cNvPr>
          <p:cNvSpPr>
            <a:spLocks noGrp="1"/>
          </p:cNvSpPr>
          <p:nvPr>
            <p:ph type="sldNum" sz="quarter" idx="12"/>
          </p:nvPr>
        </p:nvSpPr>
        <p:spPr>
          <a:xfrm>
            <a:off x="8610600" y="6356350"/>
            <a:ext cx="2743200" cy="365125"/>
          </a:xfrm>
          <a:prstGeom prst="rect">
            <a:avLst/>
          </a:prstGeom>
        </p:spPr>
        <p:txBody>
          <a:bodyPr/>
          <a:lstStyle/>
          <a:p>
            <a:fld id="{0735A489-56EA-4CD6-B0D1-D4C3904B976B}" type="slidenum">
              <a:rPr lang="zh-CN" altLang="en-US" smtClean="0"/>
              <a:t>‹#›</a:t>
            </a:fld>
            <a:endParaRPr lang="zh-CN" altLang="en-US"/>
          </a:p>
        </p:txBody>
      </p:sp>
    </p:spTree>
    <p:extLst>
      <p:ext uri="{BB962C8B-B14F-4D97-AF65-F5344CB8AC3E}">
        <p14:creationId xmlns:p14="http://schemas.microsoft.com/office/powerpoint/2010/main" val="318786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716C872-50E0-641A-1CC5-760CAFF931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76EFE47-0224-80EA-BFAA-1436D3608E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0E645F-4F13-30A5-8CC9-A9459364C2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43681E-7F57-4249-ACA7-16CB460D58D2}" type="datetimeFigureOut">
              <a:rPr lang="zh-CN" altLang="en-US" smtClean="0"/>
              <a:t>2023/5/12</a:t>
            </a:fld>
            <a:endParaRPr lang="zh-CN" altLang="en-US"/>
          </a:p>
        </p:txBody>
      </p:sp>
      <p:sp>
        <p:nvSpPr>
          <p:cNvPr id="5" name="页脚占位符 4">
            <a:extLst>
              <a:ext uri="{FF2B5EF4-FFF2-40B4-BE49-F238E27FC236}">
                <a16:creationId xmlns:a16="http://schemas.microsoft.com/office/drawing/2014/main" id="{879E935E-2C08-1903-0F08-4522F821FF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9C6827-8070-4A09-43EE-21A23A6C3A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5A489-56EA-4CD6-B0D1-D4C3904B976B}" type="slidenum">
              <a:rPr lang="zh-CN" altLang="en-US" smtClean="0"/>
              <a:t>‹#›</a:t>
            </a:fld>
            <a:endParaRPr lang="zh-CN" altLang="en-US"/>
          </a:p>
        </p:txBody>
      </p:sp>
    </p:spTree>
    <p:extLst>
      <p:ext uri="{BB962C8B-B14F-4D97-AF65-F5344CB8AC3E}">
        <p14:creationId xmlns:p14="http://schemas.microsoft.com/office/powerpoint/2010/main" val="3286023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33" userDrawn="1">
          <p15:clr>
            <a:srgbClr val="F26B43"/>
          </p15:clr>
        </p15:guide>
        <p15:guide id="2" pos="529" userDrawn="1">
          <p15:clr>
            <a:srgbClr val="F26B43"/>
          </p15:clr>
        </p15:guide>
        <p15:guide id="3" orient="horz" pos="550" userDrawn="1">
          <p15:clr>
            <a:srgbClr val="F26B43"/>
          </p15:clr>
        </p15:guide>
        <p15:guide id="4" pos="717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8.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9.jp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4.xml"/><Relationship Id="rId4" Type="http://schemas.openxmlformats.org/officeDocument/2006/relationships/chart" Target="../charts/char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B429D05C-D26F-8596-D44B-9D6B846D7101}"/>
              </a:ext>
            </a:extLst>
          </p:cNvPr>
          <p:cNvSpPr/>
          <p:nvPr/>
        </p:nvSpPr>
        <p:spPr>
          <a:xfrm>
            <a:off x="-1150570" y="-1098227"/>
            <a:ext cx="8839200" cy="883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9A1EAF65-7992-3DBB-9B88-B04588272AF6}"/>
              </a:ext>
            </a:extLst>
          </p:cNvPr>
          <p:cNvPicPr>
            <a:picLocks noChangeAspect="1"/>
          </p:cNvPicPr>
          <p:nvPr/>
        </p:nvPicPr>
        <p:blipFill rotWithShape="1">
          <a:blip r:embed="rId3">
            <a:extLst>
              <a:ext uri="{28A0092B-C50C-407E-A947-70E740481C1C}">
                <a14:useLocalDpi xmlns:a14="http://schemas.microsoft.com/office/drawing/2010/main" val="0"/>
              </a:ext>
            </a:extLst>
          </a:blip>
          <a:srcRect l="18926" b="5371"/>
          <a:stretch/>
        </p:blipFill>
        <p:spPr>
          <a:xfrm flipH="1">
            <a:off x="3378598" y="-1"/>
            <a:ext cx="8813402" cy="6858000"/>
          </a:xfrm>
          <a:prstGeom prst="rect">
            <a:avLst/>
          </a:prstGeom>
        </p:spPr>
      </p:pic>
      <p:sp>
        <p:nvSpPr>
          <p:cNvPr id="8" name="任意多边形: 形状 7">
            <a:extLst>
              <a:ext uri="{FF2B5EF4-FFF2-40B4-BE49-F238E27FC236}">
                <a16:creationId xmlns:a16="http://schemas.microsoft.com/office/drawing/2014/main" id="{7555824D-6EDF-1FDA-3C2A-81146F4154FA}"/>
              </a:ext>
            </a:extLst>
          </p:cNvPr>
          <p:cNvSpPr/>
          <p:nvPr/>
        </p:nvSpPr>
        <p:spPr>
          <a:xfrm>
            <a:off x="0" y="0"/>
            <a:ext cx="7482442" cy="6870700"/>
          </a:xfrm>
          <a:custGeom>
            <a:avLst/>
            <a:gdLst>
              <a:gd name="connsiteX0" fmla="*/ 12700 w 8064500"/>
              <a:gd name="connsiteY0" fmla="*/ 0 h 6870700"/>
              <a:gd name="connsiteX1" fmla="*/ 8064500 w 8064500"/>
              <a:gd name="connsiteY1" fmla="*/ 0 h 6870700"/>
              <a:gd name="connsiteX2" fmla="*/ 3911600 w 8064500"/>
              <a:gd name="connsiteY2" fmla="*/ 6832600 h 6870700"/>
              <a:gd name="connsiteX3" fmla="*/ 0 w 8064500"/>
              <a:gd name="connsiteY3" fmla="*/ 6870700 h 6870700"/>
              <a:gd name="connsiteX4" fmla="*/ 12700 w 8064500"/>
              <a:gd name="connsiteY4" fmla="*/ 0 h 6870700"/>
              <a:gd name="connsiteX0" fmla="*/ 12700 w 8064500"/>
              <a:gd name="connsiteY0" fmla="*/ 0 h 6870700"/>
              <a:gd name="connsiteX1" fmla="*/ 8064500 w 8064500"/>
              <a:gd name="connsiteY1" fmla="*/ 0 h 6870700"/>
              <a:gd name="connsiteX2" fmla="*/ 3911600 w 8064500"/>
              <a:gd name="connsiteY2" fmla="*/ 6870700 h 6870700"/>
              <a:gd name="connsiteX3" fmla="*/ 0 w 8064500"/>
              <a:gd name="connsiteY3" fmla="*/ 6870700 h 6870700"/>
              <a:gd name="connsiteX4" fmla="*/ 12700 w 8064500"/>
              <a:gd name="connsiteY4" fmla="*/ 0 h 6870700"/>
              <a:gd name="connsiteX0" fmla="*/ 12700 w 6807200"/>
              <a:gd name="connsiteY0" fmla="*/ 0 h 6870700"/>
              <a:gd name="connsiteX1" fmla="*/ 6807200 w 6807200"/>
              <a:gd name="connsiteY1" fmla="*/ 0 h 6870700"/>
              <a:gd name="connsiteX2" fmla="*/ 3911600 w 6807200"/>
              <a:gd name="connsiteY2" fmla="*/ 6870700 h 6870700"/>
              <a:gd name="connsiteX3" fmla="*/ 0 w 6807200"/>
              <a:gd name="connsiteY3" fmla="*/ 6870700 h 6870700"/>
              <a:gd name="connsiteX4" fmla="*/ 12700 w 6807200"/>
              <a:gd name="connsiteY4" fmla="*/ 0 h 6870700"/>
              <a:gd name="connsiteX0" fmla="*/ 12700 w 6807200"/>
              <a:gd name="connsiteY0" fmla="*/ 0 h 6870700"/>
              <a:gd name="connsiteX1" fmla="*/ 6807200 w 6807200"/>
              <a:gd name="connsiteY1" fmla="*/ 0 h 6870700"/>
              <a:gd name="connsiteX2" fmla="*/ 3911600 w 6807200"/>
              <a:gd name="connsiteY2" fmla="*/ 6870700 h 6870700"/>
              <a:gd name="connsiteX3" fmla="*/ 0 w 6807200"/>
              <a:gd name="connsiteY3" fmla="*/ 6870700 h 6870700"/>
              <a:gd name="connsiteX4" fmla="*/ 12700 w 6807200"/>
              <a:gd name="connsiteY4" fmla="*/ 0 h 6870700"/>
              <a:gd name="connsiteX0" fmla="*/ 12700 w 6807200"/>
              <a:gd name="connsiteY0" fmla="*/ 0 h 6870700"/>
              <a:gd name="connsiteX1" fmla="*/ 6807200 w 6807200"/>
              <a:gd name="connsiteY1" fmla="*/ 0 h 6870700"/>
              <a:gd name="connsiteX2" fmla="*/ 3911600 w 6807200"/>
              <a:gd name="connsiteY2" fmla="*/ 6870700 h 6870700"/>
              <a:gd name="connsiteX3" fmla="*/ 0 w 6807200"/>
              <a:gd name="connsiteY3" fmla="*/ 6870700 h 6870700"/>
              <a:gd name="connsiteX4" fmla="*/ 12700 w 6807200"/>
              <a:gd name="connsiteY4" fmla="*/ 0 h 6870700"/>
              <a:gd name="connsiteX0" fmla="*/ 12700 w 6807200"/>
              <a:gd name="connsiteY0" fmla="*/ 0 h 6870700"/>
              <a:gd name="connsiteX1" fmla="*/ 6807200 w 6807200"/>
              <a:gd name="connsiteY1" fmla="*/ 0 h 6870700"/>
              <a:gd name="connsiteX2" fmla="*/ 3911600 w 6807200"/>
              <a:gd name="connsiteY2" fmla="*/ 6870700 h 6870700"/>
              <a:gd name="connsiteX3" fmla="*/ 0 w 6807200"/>
              <a:gd name="connsiteY3" fmla="*/ 6870700 h 6870700"/>
              <a:gd name="connsiteX4" fmla="*/ 12700 w 6807200"/>
              <a:gd name="connsiteY4" fmla="*/ 0 h 6870700"/>
              <a:gd name="connsiteX0" fmla="*/ 12700 w 6807200"/>
              <a:gd name="connsiteY0" fmla="*/ 0 h 6870700"/>
              <a:gd name="connsiteX1" fmla="*/ 6807200 w 6807200"/>
              <a:gd name="connsiteY1" fmla="*/ 0 h 6870700"/>
              <a:gd name="connsiteX2" fmla="*/ 3048000 w 6807200"/>
              <a:gd name="connsiteY2" fmla="*/ 6870700 h 6870700"/>
              <a:gd name="connsiteX3" fmla="*/ 0 w 6807200"/>
              <a:gd name="connsiteY3" fmla="*/ 6870700 h 6870700"/>
              <a:gd name="connsiteX4" fmla="*/ 12700 w 6807200"/>
              <a:gd name="connsiteY4" fmla="*/ 0 h 687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00" h="6870700">
                <a:moveTo>
                  <a:pt x="12700" y="0"/>
                </a:moveTo>
                <a:lnTo>
                  <a:pt x="6807200" y="0"/>
                </a:lnTo>
                <a:cubicBezTo>
                  <a:pt x="5676900" y="3103033"/>
                  <a:pt x="4406900" y="4669367"/>
                  <a:pt x="3048000" y="6870700"/>
                </a:cubicBezTo>
                <a:lnTo>
                  <a:pt x="0" y="6870700"/>
                </a:lnTo>
                <a:cubicBezTo>
                  <a:pt x="4233" y="4580467"/>
                  <a:pt x="8467" y="2290233"/>
                  <a:pt x="12700" y="0"/>
                </a:cubicBezTo>
                <a:close/>
              </a:path>
            </a:pathLst>
          </a:custGeom>
          <a:pattFill prst="pct20">
            <a:fgClr>
              <a:srgbClr val="EAA37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矩形 15">
            <a:extLst>
              <a:ext uri="{FF2B5EF4-FFF2-40B4-BE49-F238E27FC236}">
                <a16:creationId xmlns:a16="http://schemas.microsoft.com/office/drawing/2014/main" id="{9F9F82AC-428C-7461-677B-0F3AD284764A}"/>
              </a:ext>
            </a:extLst>
          </p:cNvPr>
          <p:cNvSpPr/>
          <p:nvPr/>
        </p:nvSpPr>
        <p:spPr>
          <a:xfrm>
            <a:off x="0" y="-1"/>
            <a:ext cx="12192000" cy="6858000"/>
          </a:xfrm>
          <a:prstGeom prst="rect">
            <a:avLst/>
          </a:prstGeom>
          <a:gradFill flip="none" rotWithShape="1">
            <a:gsLst>
              <a:gs pos="36288">
                <a:srgbClr val="FFFFFF"/>
              </a:gs>
              <a:gs pos="100000">
                <a:schemeClr val="bg1">
                  <a:alpha val="0"/>
                </a:schemeClr>
              </a:gs>
              <a:gs pos="74350">
                <a:srgbClr val="FFFFFF">
                  <a:alpha val="16000"/>
                </a:srgbClr>
              </a:gs>
              <a:gs pos="62000">
                <a:srgbClr val="FFFFFF">
                  <a:alpha val="13000"/>
                </a:srgbClr>
              </a:gs>
              <a:gs pos="50000">
                <a:schemeClr val="bg1"/>
              </a:gs>
              <a:gs pos="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a:extLst>
              <a:ext uri="{FF2B5EF4-FFF2-40B4-BE49-F238E27FC236}">
                <a16:creationId xmlns:a16="http://schemas.microsoft.com/office/drawing/2014/main" id="{13C4D7AE-DD5E-EFE4-ADFF-0A987A9C05FB}"/>
              </a:ext>
            </a:extLst>
          </p:cNvPr>
          <p:cNvSpPr/>
          <p:nvPr/>
        </p:nvSpPr>
        <p:spPr>
          <a:xfrm>
            <a:off x="2762923" y="12700"/>
            <a:ext cx="9837981" cy="6858000"/>
          </a:xfrm>
          <a:prstGeom prst="rect">
            <a:avLst/>
          </a:prstGeom>
          <a:gradFill flip="none" rotWithShape="1">
            <a:gsLst>
              <a:gs pos="22000">
                <a:srgbClr val="FFFFFF">
                  <a:alpha val="0"/>
                </a:srgbClr>
              </a:gs>
              <a:gs pos="100000">
                <a:schemeClr val="bg1"/>
              </a:gs>
              <a:gs pos="85000">
                <a:schemeClr val="bg1">
                  <a:alpha val="92000"/>
                </a:schemeClr>
              </a:gs>
              <a:gs pos="69000">
                <a:schemeClr val="bg1"/>
              </a:gs>
              <a:gs pos="0">
                <a:schemeClr val="bg1">
                  <a:alpha val="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DEDF89EC-FB37-41F0-9549-14DDAFA3094B}"/>
              </a:ext>
            </a:extLst>
          </p:cNvPr>
          <p:cNvGrpSpPr/>
          <p:nvPr/>
        </p:nvGrpSpPr>
        <p:grpSpPr>
          <a:xfrm>
            <a:off x="3670540" y="994826"/>
            <a:ext cx="4937223" cy="2679110"/>
            <a:chOff x="3670540" y="994826"/>
            <a:chExt cx="4937223" cy="2679110"/>
          </a:xfrm>
        </p:grpSpPr>
        <p:sp>
          <p:nvSpPr>
            <p:cNvPr id="38" name="文本框 37">
              <a:extLst>
                <a:ext uri="{FF2B5EF4-FFF2-40B4-BE49-F238E27FC236}">
                  <a16:creationId xmlns:a16="http://schemas.microsoft.com/office/drawing/2014/main" id="{A497B437-5285-55E5-A8BD-CBEF63A8BF78}"/>
                </a:ext>
              </a:extLst>
            </p:cNvPr>
            <p:cNvSpPr txBox="1"/>
            <p:nvPr/>
          </p:nvSpPr>
          <p:spPr>
            <a:xfrm>
              <a:off x="3670540" y="994826"/>
              <a:ext cx="1954381" cy="2215991"/>
            </a:xfrm>
            <a:prstGeom prst="rect">
              <a:avLst/>
            </a:prstGeom>
            <a:noFill/>
          </p:spPr>
          <p:txBody>
            <a:bodyPr wrap="none">
              <a:spAutoFit/>
            </a:bodyPr>
            <a:lstStyle/>
            <a:p>
              <a:r>
                <a:rPr lang="zh-CN" altLang="en-US" sz="13800" dirty="0">
                  <a:gradFill>
                    <a:gsLst>
                      <a:gs pos="0">
                        <a:schemeClr val="accent1">
                          <a:lumMod val="5000"/>
                          <a:lumOff val="95000"/>
                        </a:schemeClr>
                      </a:gs>
                      <a:gs pos="74000">
                        <a:srgbClr val="DD6D21">
                          <a:alpha val="79000"/>
                        </a:srgbClr>
                      </a:gs>
                      <a:gs pos="83000">
                        <a:srgbClr val="DD6D21"/>
                      </a:gs>
                      <a:gs pos="100000">
                        <a:srgbClr val="EAA372"/>
                      </a:gs>
                    </a:gsLst>
                    <a:lin ang="5400000" scaled="1"/>
                  </a:gradFill>
                  <a:latin typeface="演示夏行楷" panose="00000500000000000000" pitchFamily="2" charset="-122"/>
                  <a:ea typeface="演示夏行楷" panose="00000500000000000000" pitchFamily="2" charset="-122"/>
                </a:rPr>
                <a:t>止</a:t>
              </a:r>
            </a:p>
          </p:txBody>
        </p:sp>
        <p:sp>
          <p:nvSpPr>
            <p:cNvPr id="39" name="文本框 38">
              <a:extLst>
                <a:ext uri="{FF2B5EF4-FFF2-40B4-BE49-F238E27FC236}">
                  <a16:creationId xmlns:a16="http://schemas.microsoft.com/office/drawing/2014/main" id="{C131631F-32A8-C744-B37D-E273F876F2B9}"/>
                </a:ext>
              </a:extLst>
            </p:cNvPr>
            <p:cNvSpPr txBox="1"/>
            <p:nvPr/>
          </p:nvSpPr>
          <p:spPr>
            <a:xfrm>
              <a:off x="4591502" y="1734944"/>
              <a:ext cx="1723549" cy="1938992"/>
            </a:xfrm>
            <a:prstGeom prst="rect">
              <a:avLst/>
            </a:prstGeom>
            <a:noFill/>
          </p:spPr>
          <p:txBody>
            <a:bodyPr wrap="none">
              <a:spAutoFit/>
            </a:bodyPr>
            <a:lstStyle/>
            <a:p>
              <a:r>
                <a:rPr lang="zh-CN" altLang="en-US" sz="12000" dirty="0">
                  <a:gradFill>
                    <a:gsLst>
                      <a:gs pos="0">
                        <a:schemeClr val="accent1">
                          <a:lumMod val="5000"/>
                          <a:lumOff val="95000"/>
                        </a:schemeClr>
                      </a:gs>
                      <a:gs pos="30000">
                        <a:srgbClr val="DD6D21">
                          <a:alpha val="91000"/>
                        </a:srgbClr>
                      </a:gs>
                      <a:gs pos="83000">
                        <a:srgbClr val="DD6D21"/>
                      </a:gs>
                      <a:gs pos="100000">
                        <a:srgbClr val="EAA372"/>
                      </a:gs>
                    </a:gsLst>
                    <a:lin ang="5400000" scaled="1"/>
                  </a:gradFill>
                  <a:latin typeface="演示夏行楷" panose="00000500000000000000" pitchFamily="2" charset="-122"/>
                  <a:ea typeface="演示夏行楷" panose="00000500000000000000" pitchFamily="2" charset="-122"/>
                </a:rPr>
                <a:t>于</a:t>
              </a:r>
            </a:p>
          </p:txBody>
        </p:sp>
        <p:sp>
          <p:nvSpPr>
            <p:cNvPr id="40" name="文本框 39">
              <a:extLst>
                <a:ext uri="{FF2B5EF4-FFF2-40B4-BE49-F238E27FC236}">
                  <a16:creationId xmlns:a16="http://schemas.microsoft.com/office/drawing/2014/main" id="{1C83053D-DA61-2C1C-3995-637BC5D4C9F6}"/>
                </a:ext>
              </a:extLst>
            </p:cNvPr>
            <p:cNvSpPr txBox="1"/>
            <p:nvPr/>
          </p:nvSpPr>
          <p:spPr>
            <a:xfrm>
              <a:off x="5578001" y="1051972"/>
              <a:ext cx="1954381" cy="2215991"/>
            </a:xfrm>
            <a:prstGeom prst="rect">
              <a:avLst/>
            </a:prstGeom>
            <a:noFill/>
          </p:spPr>
          <p:txBody>
            <a:bodyPr wrap="none">
              <a:spAutoFit/>
            </a:bodyPr>
            <a:lstStyle/>
            <a:p>
              <a:r>
                <a:rPr lang="zh-CN" altLang="en-US" sz="13800" dirty="0">
                  <a:gradFill>
                    <a:gsLst>
                      <a:gs pos="0">
                        <a:schemeClr val="accent1">
                          <a:lumMod val="5000"/>
                          <a:lumOff val="95000"/>
                        </a:schemeClr>
                      </a:gs>
                      <a:gs pos="42000">
                        <a:srgbClr val="DD6D21">
                          <a:alpha val="91000"/>
                        </a:srgbClr>
                      </a:gs>
                      <a:gs pos="83000">
                        <a:srgbClr val="DD6D21"/>
                      </a:gs>
                      <a:gs pos="100000">
                        <a:srgbClr val="EAA372"/>
                      </a:gs>
                    </a:gsLst>
                    <a:lin ang="5400000" scaled="1"/>
                  </a:gradFill>
                  <a:latin typeface="演示夏行楷" panose="00000500000000000000" pitchFamily="2" charset="-122"/>
                  <a:ea typeface="演示夏行楷" panose="00000500000000000000" pitchFamily="2" charset="-122"/>
                </a:rPr>
                <a:t>至</a:t>
              </a:r>
            </a:p>
          </p:txBody>
        </p:sp>
        <p:sp>
          <p:nvSpPr>
            <p:cNvPr id="41" name="文本框 40">
              <a:extLst>
                <a:ext uri="{FF2B5EF4-FFF2-40B4-BE49-F238E27FC236}">
                  <a16:creationId xmlns:a16="http://schemas.microsoft.com/office/drawing/2014/main" id="{3F252A49-4713-8D88-DA59-3FD00F37A2B1}"/>
                </a:ext>
              </a:extLst>
            </p:cNvPr>
            <p:cNvSpPr txBox="1"/>
            <p:nvPr/>
          </p:nvSpPr>
          <p:spPr>
            <a:xfrm>
              <a:off x="6884214" y="1573786"/>
              <a:ext cx="1723549" cy="1938992"/>
            </a:xfrm>
            <a:prstGeom prst="rect">
              <a:avLst/>
            </a:prstGeom>
            <a:noFill/>
          </p:spPr>
          <p:txBody>
            <a:bodyPr wrap="none">
              <a:spAutoFit/>
            </a:bodyPr>
            <a:lstStyle/>
            <a:p>
              <a:r>
                <a:rPr lang="zh-CN" altLang="en-US" sz="12000" dirty="0">
                  <a:gradFill>
                    <a:gsLst>
                      <a:gs pos="0">
                        <a:schemeClr val="accent1">
                          <a:lumMod val="5000"/>
                          <a:lumOff val="95000"/>
                        </a:schemeClr>
                      </a:gs>
                      <a:gs pos="31000">
                        <a:srgbClr val="DD6D21">
                          <a:alpha val="91000"/>
                        </a:srgbClr>
                      </a:gs>
                      <a:gs pos="83000">
                        <a:srgbClr val="DD6D21"/>
                      </a:gs>
                      <a:gs pos="100000">
                        <a:srgbClr val="EAA372"/>
                      </a:gs>
                    </a:gsLst>
                    <a:lin ang="5400000" scaled="1"/>
                  </a:gradFill>
                  <a:latin typeface="演示夏行楷" panose="00000500000000000000" pitchFamily="2" charset="-122"/>
                  <a:ea typeface="演示夏行楷" panose="00000500000000000000" pitchFamily="2" charset="-122"/>
                </a:rPr>
                <a:t>善</a:t>
              </a:r>
            </a:p>
          </p:txBody>
        </p:sp>
      </p:grpSp>
      <p:grpSp>
        <p:nvGrpSpPr>
          <p:cNvPr id="18" name="组合 17">
            <a:extLst>
              <a:ext uri="{FF2B5EF4-FFF2-40B4-BE49-F238E27FC236}">
                <a16:creationId xmlns:a16="http://schemas.microsoft.com/office/drawing/2014/main" id="{0498D752-1806-44B9-B815-E43B207A3ED9}"/>
              </a:ext>
            </a:extLst>
          </p:cNvPr>
          <p:cNvGrpSpPr/>
          <p:nvPr/>
        </p:nvGrpSpPr>
        <p:grpSpPr>
          <a:xfrm>
            <a:off x="572820" y="3752870"/>
            <a:ext cx="6050007" cy="1881348"/>
            <a:chOff x="572820" y="3752870"/>
            <a:chExt cx="6050007" cy="1881348"/>
          </a:xfrm>
        </p:grpSpPr>
        <p:sp>
          <p:nvSpPr>
            <p:cNvPr id="43" name="文本框 42">
              <a:extLst>
                <a:ext uri="{FF2B5EF4-FFF2-40B4-BE49-F238E27FC236}">
                  <a16:creationId xmlns:a16="http://schemas.microsoft.com/office/drawing/2014/main" id="{A048A8C2-5569-FD44-23A7-66F18F0B2B72}"/>
                </a:ext>
              </a:extLst>
            </p:cNvPr>
            <p:cNvSpPr txBox="1"/>
            <p:nvPr/>
          </p:nvSpPr>
          <p:spPr>
            <a:xfrm>
              <a:off x="572820" y="3752870"/>
              <a:ext cx="5992560" cy="584775"/>
            </a:xfrm>
            <a:prstGeom prst="rect">
              <a:avLst/>
            </a:prstGeom>
            <a:noFill/>
          </p:spPr>
          <p:txBody>
            <a:bodyPr wrap="square" rtlCol="0">
              <a:spAutoFit/>
            </a:bodyPr>
            <a:lstStyle/>
            <a:p>
              <a:pPr algn="dist"/>
              <a:r>
                <a:rPr lang="zh-CN" altLang="en-US" sz="3200" dirty="0">
                  <a:solidFill>
                    <a:srgbClr val="DD6D21"/>
                  </a:solidFill>
                  <a:latin typeface="微软雅黑" panose="020B0503020204020204" pitchFamily="34" charset="-122"/>
                  <a:ea typeface="微软雅黑" panose="020B0503020204020204" pitchFamily="34" charset="-122"/>
                </a:rPr>
                <a:t>厦门大学毕业答辩</a:t>
              </a:r>
              <a:r>
                <a:rPr lang="en-US" altLang="zh-CN" sz="3200" dirty="0">
                  <a:solidFill>
                    <a:srgbClr val="DD6D21"/>
                  </a:solidFill>
                  <a:latin typeface="微软雅黑" panose="020B0503020204020204" pitchFamily="34" charset="-122"/>
                  <a:ea typeface="微软雅黑" panose="020B0503020204020204" pitchFamily="34" charset="-122"/>
                </a:rPr>
                <a:t>PPT</a:t>
              </a:r>
              <a:r>
                <a:rPr lang="zh-CN" altLang="en-US" sz="3200" dirty="0">
                  <a:solidFill>
                    <a:srgbClr val="DD6D21"/>
                  </a:solidFill>
                  <a:latin typeface="微软雅黑" panose="020B0503020204020204" pitchFamily="34" charset="-122"/>
                  <a:ea typeface="微软雅黑" panose="020B0503020204020204" pitchFamily="34" charset="-122"/>
                </a:rPr>
                <a:t>模板</a:t>
              </a:r>
              <a:endParaRPr lang="en-US" sz="3200" dirty="0">
                <a:solidFill>
                  <a:srgbClr val="DD6D21"/>
                </a:solidFill>
                <a:latin typeface="微软雅黑" panose="020B0503020204020204" pitchFamily="34" charset="-122"/>
                <a:ea typeface="微软雅黑" panose="020B0503020204020204" pitchFamily="34" charset="-122"/>
              </a:endParaRPr>
            </a:p>
          </p:txBody>
        </p:sp>
        <p:sp>
          <p:nvSpPr>
            <p:cNvPr id="50" name="矩形: 圆角 49">
              <a:extLst>
                <a:ext uri="{FF2B5EF4-FFF2-40B4-BE49-F238E27FC236}">
                  <a16:creationId xmlns:a16="http://schemas.microsoft.com/office/drawing/2014/main" id="{6A9EDBF2-408E-CC1A-FAAF-1E1B5C69E115}"/>
                </a:ext>
              </a:extLst>
            </p:cNvPr>
            <p:cNvSpPr/>
            <p:nvPr/>
          </p:nvSpPr>
          <p:spPr>
            <a:xfrm>
              <a:off x="807734" y="5130724"/>
              <a:ext cx="2163813" cy="503494"/>
            </a:xfrm>
            <a:prstGeom prst="roundRect">
              <a:avLst>
                <a:gd name="adj" fmla="val 38519"/>
              </a:avLst>
            </a:prstGeom>
            <a:solidFill>
              <a:srgbClr val="EAA3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1" name="矩形: 圆角 50">
              <a:extLst>
                <a:ext uri="{FF2B5EF4-FFF2-40B4-BE49-F238E27FC236}">
                  <a16:creationId xmlns:a16="http://schemas.microsoft.com/office/drawing/2014/main" id="{95342B8B-8F6E-EC2F-6C41-A764D2B60987}"/>
                </a:ext>
              </a:extLst>
            </p:cNvPr>
            <p:cNvSpPr/>
            <p:nvPr/>
          </p:nvSpPr>
          <p:spPr>
            <a:xfrm>
              <a:off x="3371135" y="5130724"/>
              <a:ext cx="2667413" cy="503494"/>
            </a:xfrm>
            <a:prstGeom prst="roundRect">
              <a:avLst>
                <a:gd name="adj" fmla="val 38519"/>
              </a:avLst>
            </a:prstGeom>
            <a:solidFill>
              <a:srgbClr val="EAA3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2A93EB0A-328F-786D-5D10-F74A2483495A}"/>
                </a:ext>
              </a:extLst>
            </p:cNvPr>
            <p:cNvSpPr txBox="1"/>
            <p:nvPr/>
          </p:nvSpPr>
          <p:spPr>
            <a:xfrm>
              <a:off x="847053" y="5182416"/>
              <a:ext cx="2029299"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制作人：</a:t>
              </a:r>
              <a:r>
                <a:rPr lang="en-US" altLang="zh-CN" sz="2000" dirty="0">
                  <a:solidFill>
                    <a:schemeClr val="bg1"/>
                  </a:solidFill>
                  <a:latin typeface="微软雅黑" panose="020B0503020204020204" pitchFamily="34" charset="-122"/>
                  <a:ea typeface="微软雅黑" panose="020B0503020204020204" pitchFamily="34" charset="-122"/>
                </a:rPr>
                <a:t>xxx</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5FE9A182-1A2C-5BD6-B90C-E5DC32DB2508}"/>
                </a:ext>
              </a:extLst>
            </p:cNvPr>
            <p:cNvSpPr txBox="1"/>
            <p:nvPr/>
          </p:nvSpPr>
          <p:spPr>
            <a:xfrm>
              <a:off x="3428587" y="5182416"/>
              <a:ext cx="2667413"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学号：</a:t>
              </a:r>
              <a:r>
                <a:rPr lang="en-US" altLang="zh-CN" sz="2000" dirty="0" err="1">
                  <a:solidFill>
                    <a:schemeClr val="bg1"/>
                  </a:solidFill>
                  <a:latin typeface="微软雅黑" panose="020B0503020204020204" pitchFamily="34" charset="-122"/>
                  <a:ea typeface="微软雅黑" panose="020B0503020204020204" pitchFamily="34" charset="-122"/>
                </a:rPr>
                <a:t>xxxxxx</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53" name="直接连接符 52">
              <a:extLst>
                <a:ext uri="{FF2B5EF4-FFF2-40B4-BE49-F238E27FC236}">
                  <a16:creationId xmlns:a16="http://schemas.microsoft.com/office/drawing/2014/main" id="{08E17D0A-4E50-BC7D-659F-C67416D264EB}"/>
                </a:ext>
              </a:extLst>
            </p:cNvPr>
            <p:cNvCxnSpPr>
              <a:cxnSpLocks/>
            </p:cNvCxnSpPr>
            <p:nvPr/>
          </p:nvCxnSpPr>
          <p:spPr>
            <a:xfrm>
              <a:off x="630267" y="4304258"/>
              <a:ext cx="5992560" cy="0"/>
            </a:xfrm>
            <a:prstGeom prst="line">
              <a:avLst/>
            </a:prstGeom>
            <a:ln w="19050">
              <a:solidFill>
                <a:srgbClr val="DD6D21"/>
              </a:solidFill>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179FF3D4-CA5E-5532-B4F9-1F3ED36D0CA3}"/>
                </a:ext>
              </a:extLst>
            </p:cNvPr>
            <p:cNvSpPr txBox="1"/>
            <p:nvPr/>
          </p:nvSpPr>
          <p:spPr>
            <a:xfrm>
              <a:off x="616132" y="4400201"/>
              <a:ext cx="5784668" cy="338554"/>
            </a:xfrm>
            <a:prstGeom prst="rect">
              <a:avLst/>
            </a:prstGeom>
            <a:noFill/>
          </p:spPr>
          <p:txBody>
            <a:bodyPr wrap="square" rtlCol="0">
              <a:spAutoFit/>
            </a:bodyPr>
            <a:lstStyle/>
            <a:p>
              <a:pPr algn="dist"/>
              <a:r>
                <a:rPr lang="en-US" altLang="zh-CN" sz="1600" dirty="0">
                  <a:solidFill>
                    <a:srgbClr val="DD6D21"/>
                  </a:solidFill>
                  <a:latin typeface="微软雅黑" panose="020B0503020204020204" pitchFamily="34" charset="-122"/>
                  <a:ea typeface="微软雅黑" panose="020B0503020204020204" pitchFamily="34" charset="-122"/>
                </a:rPr>
                <a:t>General PowerPoint Template Of Xiamen University</a:t>
              </a:r>
            </a:p>
          </p:txBody>
        </p:sp>
      </p:grpSp>
      <p:pic>
        <p:nvPicPr>
          <p:cNvPr id="55" name="图片 54">
            <a:extLst>
              <a:ext uri="{FF2B5EF4-FFF2-40B4-BE49-F238E27FC236}">
                <a16:creationId xmlns:a16="http://schemas.microsoft.com/office/drawing/2014/main" id="{54F99620-481B-7E2C-E96E-3DDDD35606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441906" y="5295433"/>
            <a:ext cx="3031610" cy="2795219"/>
          </a:xfrm>
          <a:prstGeom prst="rect">
            <a:avLst/>
          </a:prstGeom>
        </p:spPr>
      </p:pic>
      <p:pic>
        <p:nvPicPr>
          <p:cNvPr id="56" name="图片 55">
            <a:extLst>
              <a:ext uri="{FF2B5EF4-FFF2-40B4-BE49-F238E27FC236}">
                <a16:creationId xmlns:a16="http://schemas.microsoft.com/office/drawing/2014/main" id="{C2C9AC77-7246-04D5-F154-2162962146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794011">
            <a:off x="8277090" y="4670210"/>
            <a:ext cx="2254534" cy="2078736"/>
          </a:xfrm>
          <a:prstGeom prst="rect">
            <a:avLst/>
          </a:prstGeom>
        </p:spPr>
      </p:pic>
      <p:pic>
        <p:nvPicPr>
          <p:cNvPr id="57" name="图片 56">
            <a:extLst>
              <a:ext uri="{FF2B5EF4-FFF2-40B4-BE49-F238E27FC236}">
                <a16:creationId xmlns:a16="http://schemas.microsoft.com/office/drawing/2014/main" id="{013A7BBD-1B3F-73D4-F115-970C6602FD8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2634" r="37155"/>
          <a:stretch/>
        </p:blipFill>
        <p:spPr>
          <a:xfrm>
            <a:off x="10027612" y="-12842"/>
            <a:ext cx="2164388" cy="2139179"/>
          </a:xfrm>
          <a:prstGeom prst="rect">
            <a:avLst/>
          </a:prstGeom>
        </p:spPr>
      </p:pic>
      <p:pic>
        <p:nvPicPr>
          <p:cNvPr id="4" name="图片 3">
            <a:extLst>
              <a:ext uri="{FF2B5EF4-FFF2-40B4-BE49-F238E27FC236}">
                <a16:creationId xmlns:a16="http://schemas.microsoft.com/office/drawing/2014/main" id="{9851C969-7439-EEF5-1225-6F097B6BB2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129505" y="5879832"/>
            <a:ext cx="1693157" cy="1561132"/>
          </a:xfrm>
          <a:prstGeom prst="rect">
            <a:avLst/>
          </a:prstGeom>
        </p:spPr>
      </p:pic>
      <p:pic>
        <p:nvPicPr>
          <p:cNvPr id="5" name="图片 4">
            <a:extLst>
              <a:ext uri="{FF2B5EF4-FFF2-40B4-BE49-F238E27FC236}">
                <a16:creationId xmlns:a16="http://schemas.microsoft.com/office/drawing/2014/main" id="{D2D01D45-8B31-5B42-45AB-7FE63EF817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3874321" y="-550200"/>
            <a:ext cx="1693157" cy="1561132"/>
          </a:xfrm>
          <a:prstGeom prst="rect">
            <a:avLst/>
          </a:prstGeom>
        </p:spPr>
      </p:pic>
      <p:pic>
        <p:nvPicPr>
          <p:cNvPr id="6" name="图片 5">
            <a:extLst>
              <a:ext uri="{FF2B5EF4-FFF2-40B4-BE49-F238E27FC236}">
                <a16:creationId xmlns:a16="http://schemas.microsoft.com/office/drawing/2014/main" id="{9600152B-5A77-CCE4-7EE5-8E9AD9DC17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5724505" y="-538538"/>
            <a:ext cx="2041603" cy="1882408"/>
          </a:xfrm>
          <a:prstGeom prst="rect">
            <a:avLst/>
          </a:prstGeom>
        </p:spPr>
      </p:pic>
      <p:grpSp>
        <p:nvGrpSpPr>
          <p:cNvPr id="15" name="组合 14">
            <a:extLst>
              <a:ext uri="{FF2B5EF4-FFF2-40B4-BE49-F238E27FC236}">
                <a16:creationId xmlns:a16="http://schemas.microsoft.com/office/drawing/2014/main" id="{AAA4096A-FF18-4541-BBB6-93DF56860354}"/>
              </a:ext>
            </a:extLst>
          </p:cNvPr>
          <p:cNvGrpSpPr/>
          <p:nvPr/>
        </p:nvGrpSpPr>
        <p:grpSpPr>
          <a:xfrm>
            <a:off x="-344001" y="1136580"/>
            <a:ext cx="4875962" cy="2657219"/>
            <a:chOff x="-344001" y="1136580"/>
            <a:chExt cx="4875962" cy="2657219"/>
          </a:xfrm>
        </p:grpSpPr>
        <p:sp>
          <p:nvSpPr>
            <p:cNvPr id="34" name="文本框 33">
              <a:extLst>
                <a:ext uri="{FF2B5EF4-FFF2-40B4-BE49-F238E27FC236}">
                  <a16:creationId xmlns:a16="http://schemas.microsoft.com/office/drawing/2014/main" id="{479ED3A1-B0DE-3986-D700-BFA6B9B53108}"/>
                </a:ext>
              </a:extLst>
            </p:cNvPr>
            <p:cNvSpPr txBox="1"/>
            <p:nvPr/>
          </p:nvSpPr>
          <p:spPr>
            <a:xfrm>
              <a:off x="-344001" y="1280688"/>
              <a:ext cx="2031325" cy="2308324"/>
            </a:xfrm>
            <a:prstGeom prst="rect">
              <a:avLst/>
            </a:prstGeom>
            <a:noFill/>
          </p:spPr>
          <p:txBody>
            <a:bodyPr wrap="none">
              <a:spAutoFit/>
            </a:bodyPr>
            <a:lstStyle/>
            <a:p>
              <a:r>
                <a:rPr lang="zh-CN" altLang="en-US" sz="14400" dirty="0">
                  <a:gradFill>
                    <a:gsLst>
                      <a:gs pos="0">
                        <a:schemeClr val="accent1">
                          <a:lumMod val="5000"/>
                          <a:lumOff val="95000"/>
                        </a:schemeClr>
                      </a:gs>
                      <a:gs pos="74000">
                        <a:srgbClr val="DD6D21">
                          <a:alpha val="79000"/>
                        </a:srgbClr>
                      </a:gs>
                      <a:gs pos="83000">
                        <a:srgbClr val="DD6D21"/>
                      </a:gs>
                      <a:gs pos="100000">
                        <a:srgbClr val="EAA372"/>
                      </a:gs>
                    </a:gsLst>
                    <a:lin ang="5400000" scaled="1"/>
                  </a:gradFill>
                  <a:latin typeface="演示夏行楷" panose="00000500000000000000" pitchFamily="2" charset="-122"/>
                  <a:ea typeface="演示夏行楷" panose="00000500000000000000" pitchFamily="2" charset="-122"/>
                </a:rPr>
                <a:t>自</a:t>
              </a:r>
            </a:p>
          </p:txBody>
        </p:sp>
        <p:sp>
          <p:nvSpPr>
            <p:cNvPr id="36" name="文本框 35">
              <a:extLst>
                <a:ext uri="{FF2B5EF4-FFF2-40B4-BE49-F238E27FC236}">
                  <a16:creationId xmlns:a16="http://schemas.microsoft.com/office/drawing/2014/main" id="{80ED7A83-7700-1333-6C69-C83988C4E528}"/>
                </a:ext>
              </a:extLst>
            </p:cNvPr>
            <p:cNvSpPr txBox="1"/>
            <p:nvPr/>
          </p:nvSpPr>
          <p:spPr>
            <a:xfrm>
              <a:off x="1798800" y="1136580"/>
              <a:ext cx="1954381" cy="2215991"/>
            </a:xfrm>
            <a:prstGeom prst="rect">
              <a:avLst/>
            </a:prstGeom>
            <a:noFill/>
          </p:spPr>
          <p:txBody>
            <a:bodyPr wrap="none">
              <a:spAutoFit/>
            </a:bodyPr>
            <a:lstStyle/>
            <a:p>
              <a:r>
                <a:rPr lang="zh-CN" altLang="en-US" sz="13800" dirty="0">
                  <a:gradFill>
                    <a:gsLst>
                      <a:gs pos="0">
                        <a:schemeClr val="accent1">
                          <a:lumMod val="5000"/>
                          <a:lumOff val="95000"/>
                        </a:schemeClr>
                      </a:gs>
                      <a:gs pos="41000">
                        <a:srgbClr val="DD6D21">
                          <a:alpha val="43000"/>
                        </a:srgbClr>
                      </a:gs>
                      <a:gs pos="76000">
                        <a:srgbClr val="DD6D21"/>
                      </a:gs>
                      <a:gs pos="100000">
                        <a:srgbClr val="EAA372"/>
                      </a:gs>
                    </a:gsLst>
                    <a:lin ang="4200000" scaled="0"/>
                  </a:gradFill>
                  <a:latin typeface="演示夏行楷" panose="00000500000000000000" pitchFamily="2" charset="-122"/>
                  <a:ea typeface="演示夏行楷" panose="00000500000000000000" pitchFamily="2" charset="-122"/>
                </a:rPr>
                <a:t>不</a:t>
              </a:r>
            </a:p>
          </p:txBody>
        </p:sp>
        <p:sp>
          <p:nvSpPr>
            <p:cNvPr id="37" name="文本框 36">
              <a:extLst>
                <a:ext uri="{FF2B5EF4-FFF2-40B4-BE49-F238E27FC236}">
                  <a16:creationId xmlns:a16="http://schemas.microsoft.com/office/drawing/2014/main" id="{56986542-897C-FB30-1D1D-3D04E3F31561}"/>
                </a:ext>
              </a:extLst>
            </p:cNvPr>
            <p:cNvSpPr txBox="1"/>
            <p:nvPr/>
          </p:nvSpPr>
          <p:spPr>
            <a:xfrm>
              <a:off x="2808412" y="1691222"/>
              <a:ext cx="1723549" cy="1938992"/>
            </a:xfrm>
            <a:prstGeom prst="rect">
              <a:avLst/>
            </a:prstGeom>
            <a:noFill/>
          </p:spPr>
          <p:txBody>
            <a:bodyPr wrap="none">
              <a:spAutoFit/>
            </a:bodyPr>
            <a:lstStyle/>
            <a:p>
              <a:r>
                <a:rPr lang="zh-CN" altLang="en-US" sz="12000" dirty="0">
                  <a:gradFill>
                    <a:gsLst>
                      <a:gs pos="0">
                        <a:schemeClr val="accent1">
                          <a:lumMod val="5000"/>
                          <a:lumOff val="95000"/>
                        </a:schemeClr>
                      </a:gs>
                      <a:gs pos="74000">
                        <a:srgbClr val="DD6D21">
                          <a:alpha val="79000"/>
                        </a:srgbClr>
                      </a:gs>
                      <a:gs pos="83000">
                        <a:srgbClr val="DD6D21"/>
                      </a:gs>
                      <a:gs pos="100000">
                        <a:srgbClr val="EAA372"/>
                      </a:gs>
                    </a:gsLst>
                    <a:lin ang="5400000" scaled="1"/>
                  </a:gradFill>
                  <a:latin typeface="演示夏行楷" panose="00000500000000000000" pitchFamily="2" charset="-122"/>
                  <a:ea typeface="演示夏行楷" panose="00000500000000000000" pitchFamily="2" charset="-122"/>
                </a:rPr>
                <a:t>息</a:t>
              </a:r>
            </a:p>
          </p:txBody>
        </p:sp>
        <p:sp>
          <p:nvSpPr>
            <p:cNvPr id="35" name="文本框 34">
              <a:extLst>
                <a:ext uri="{FF2B5EF4-FFF2-40B4-BE49-F238E27FC236}">
                  <a16:creationId xmlns:a16="http://schemas.microsoft.com/office/drawing/2014/main" id="{4B9F7F33-DF90-03D6-77F2-7E5067B084ED}"/>
                </a:ext>
              </a:extLst>
            </p:cNvPr>
            <p:cNvSpPr txBox="1"/>
            <p:nvPr/>
          </p:nvSpPr>
          <p:spPr>
            <a:xfrm>
              <a:off x="951241" y="1854807"/>
              <a:ext cx="1723549" cy="1938992"/>
            </a:xfrm>
            <a:prstGeom prst="rect">
              <a:avLst/>
            </a:prstGeom>
            <a:noFill/>
          </p:spPr>
          <p:txBody>
            <a:bodyPr wrap="none">
              <a:spAutoFit/>
            </a:bodyPr>
            <a:lstStyle/>
            <a:p>
              <a:r>
                <a:rPr lang="zh-CN" altLang="en-US" sz="12000" dirty="0">
                  <a:gradFill>
                    <a:gsLst>
                      <a:gs pos="0">
                        <a:schemeClr val="accent1">
                          <a:lumMod val="5000"/>
                          <a:lumOff val="95000"/>
                        </a:schemeClr>
                      </a:gs>
                      <a:gs pos="52000">
                        <a:srgbClr val="DD6D21"/>
                      </a:gs>
                      <a:gs pos="83000">
                        <a:srgbClr val="DD6D21"/>
                      </a:gs>
                      <a:gs pos="100000">
                        <a:srgbClr val="EAA372"/>
                      </a:gs>
                    </a:gsLst>
                    <a:lin ang="3600000" scaled="0"/>
                  </a:gradFill>
                  <a:latin typeface="演示夏行楷" panose="00000500000000000000" pitchFamily="2" charset="-122"/>
                  <a:ea typeface="演示夏行楷" panose="00000500000000000000" pitchFamily="2" charset="-122"/>
                </a:rPr>
                <a:t>强</a:t>
              </a:r>
            </a:p>
          </p:txBody>
        </p:sp>
      </p:grpSp>
      <p:pic>
        <p:nvPicPr>
          <p:cNvPr id="58" name="图片 57">
            <a:extLst>
              <a:ext uri="{FF2B5EF4-FFF2-40B4-BE49-F238E27FC236}">
                <a16:creationId xmlns:a16="http://schemas.microsoft.com/office/drawing/2014/main" id="{E7458EE5-77F2-4B9C-A9CD-BFC85493D430}"/>
              </a:ext>
            </a:extLst>
          </p:cNvPr>
          <p:cNvPicPr>
            <a:picLocks noChangeAspect="1"/>
          </p:cNvPicPr>
          <p:nvPr/>
        </p:nvPicPr>
        <p:blipFill>
          <a:blip r:embed="rId6" cstate="hqprint">
            <a:duotone>
              <a:schemeClr val="accent2">
                <a:shade val="45000"/>
                <a:satMod val="135000"/>
              </a:schemeClr>
              <a:prstClr val="white"/>
            </a:duotone>
          </a:blip>
          <a:stretch>
            <a:fillRect/>
          </a:stretch>
        </p:blipFill>
        <p:spPr>
          <a:xfrm>
            <a:off x="528904" y="225260"/>
            <a:ext cx="2205144" cy="611767"/>
          </a:xfrm>
          <a:prstGeom prst="rect">
            <a:avLst/>
          </a:prstGeom>
        </p:spPr>
      </p:pic>
    </p:spTree>
    <p:extLst>
      <p:ext uri="{BB962C8B-B14F-4D97-AF65-F5344CB8AC3E}">
        <p14:creationId xmlns:p14="http://schemas.microsoft.com/office/powerpoint/2010/main" val="245246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sp>
        <p:nvSpPr>
          <p:cNvPr id="38" name="矩形: 圆角 37">
            <a:extLst>
              <a:ext uri="{FF2B5EF4-FFF2-40B4-BE49-F238E27FC236}">
                <a16:creationId xmlns:a16="http://schemas.microsoft.com/office/drawing/2014/main" id="{DEF20BA8-B91D-69E7-B1BF-3DD735F9C60C}"/>
              </a:ext>
            </a:extLst>
          </p:cNvPr>
          <p:cNvSpPr/>
          <p:nvPr/>
        </p:nvSpPr>
        <p:spPr>
          <a:xfrm rot="21073391">
            <a:off x="-545641" y="3305078"/>
            <a:ext cx="13445063" cy="948656"/>
          </a:xfrm>
          <a:prstGeom prst="roundRect">
            <a:avLst>
              <a:gd name="adj" fmla="val 6910"/>
            </a:avLst>
          </a:prstGeom>
          <a:gradFill flip="none" rotWithShape="1">
            <a:gsLst>
              <a:gs pos="0">
                <a:srgbClr val="F6D6C0">
                  <a:alpha val="58000"/>
                </a:srgbClr>
              </a:gs>
              <a:gs pos="100000">
                <a:srgbClr val="DD6D21">
                  <a:alpha val="7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9CABD399-D44E-4551-349B-231F12D73682}"/>
              </a:ext>
            </a:extLst>
          </p:cNvPr>
          <p:cNvSpPr/>
          <p:nvPr/>
        </p:nvSpPr>
        <p:spPr>
          <a:xfrm rot="10296051">
            <a:off x="-706673" y="1859317"/>
            <a:ext cx="13404628" cy="948656"/>
          </a:xfrm>
          <a:prstGeom prst="roundRect">
            <a:avLst>
              <a:gd name="adj" fmla="val 6910"/>
            </a:avLst>
          </a:prstGeom>
          <a:gradFill flip="none" rotWithShape="1">
            <a:gsLst>
              <a:gs pos="0">
                <a:srgbClr val="F6D6C0">
                  <a:alpha val="58000"/>
                </a:srgbClr>
              </a:gs>
              <a:gs pos="100000">
                <a:srgbClr val="DD6D21">
                  <a:alpha val="7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45DC556E-FA07-0722-E483-12FA3AFFC0D6}"/>
              </a:ext>
            </a:extLst>
          </p:cNvPr>
          <p:cNvSpPr/>
          <p:nvPr/>
        </p:nvSpPr>
        <p:spPr>
          <a:xfrm>
            <a:off x="618265" y="1366699"/>
            <a:ext cx="3031583" cy="4124602"/>
          </a:xfrm>
          <a:prstGeom prst="roundRect">
            <a:avLst>
              <a:gd name="adj" fmla="val 3429"/>
            </a:avLst>
          </a:prstGeom>
          <a:gradFill>
            <a:gsLst>
              <a:gs pos="0">
                <a:srgbClr val="EAA372"/>
              </a:gs>
              <a:gs pos="100000">
                <a:srgbClr val="DD6D21"/>
              </a:gs>
            </a:gsLst>
            <a:lin ang="27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02B35233-A4B9-5EE4-BCAB-3DEB386D069E}"/>
              </a:ext>
            </a:extLst>
          </p:cNvPr>
          <p:cNvSpPr/>
          <p:nvPr/>
        </p:nvSpPr>
        <p:spPr>
          <a:xfrm>
            <a:off x="714780" y="1431786"/>
            <a:ext cx="3031583" cy="4124602"/>
          </a:xfrm>
          <a:prstGeom prst="roundRect">
            <a:avLst>
              <a:gd name="adj" fmla="val 3781"/>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A0DA2C5C-F139-1827-227B-8945F7A8E06E}"/>
              </a:ext>
            </a:extLst>
          </p:cNvPr>
          <p:cNvSpPr/>
          <p:nvPr/>
        </p:nvSpPr>
        <p:spPr>
          <a:xfrm>
            <a:off x="4377311" y="1366699"/>
            <a:ext cx="3031583" cy="4124602"/>
          </a:xfrm>
          <a:prstGeom prst="roundRect">
            <a:avLst>
              <a:gd name="adj" fmla="val 3429"/>
            </a:avLst>
          </a:prstGeom>
          <a:gradFill>
            <a:gsLst>
              <a:gs pos="0">
                <a:srgbClr val="EAA372"/>
              </a:gs>
              <a:gs pos="100000">
                <a:srgbClr val="DD6D21"/>
              </a:gs>
            </a:gsLst>
            <a:lin ang="27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C952CEE1-895A-2DDC-3069-383CF00F8E37}"/>
              </a:ext>
            </a:extLst>
          </p:cNvPr>
          <p:cNvSpPr/>
          <p:nvPr/>
        </p:nvSpPr>
        <p:spPr>
          <a:xfrm>
            <a:off x="4473826" y="1431786"/>
            <a:ext cx="3031583" cy="4124602"/>
          </a:xfrm>
          <a:prstGeom prst="roundRect">
            <a:avLst>
              <a:gd name="adj" fmla="val 3781"/>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F2572162-C7F1-514A-48F6-ECD6FDCBCD23}"/>
              </a:ext>
            </a:extLst>
          </p:cNvPr>
          <p:cNvSpPr/>
          <p:nvPr/>
        </p:nvSpPr>
        <p:spPr>
          <a:xfrm>
            <a:off x="8224590" y="1301612"/>
            <a:ext cx="3031583" cy="4124602"/>
          </a:xfrm>
          <a:prstGeom prst="roundRect">
            <a:avLst>
              <a:gd name="adj" fmla="val 3429"/>
            </a:avLst>
          </a:prstGeom>
          <a:gradFill>
            <a:gsLst>
              <a:gs pos="0">
                <a:srgbClr val="EAA372"/>
              </a:gs>
              <a:gs pos="100000">
                <a:srgbClr val="DD6D21"/>
              </a:gs>
            </a:gsLst>
            <a:lin ang="27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B3618497-C3C7-7AFC-1AA3-E0981532EA01}"/>
              </a:ext>
            </a:extLst>
          </p:cNvPr>
          <p:cNvSpPr/>
          <p:nvPr/>
        </p:nvSpPr>
        <p:spPr>
          <a:xfrm>
            <a:off x="8321105" y="1366699"/>
            <a:ext cx="3031583" cy="4124602"/>
          </a:xfrm>
          <a:prstGeom prst="roundRect">
            <a:avLst>
              <a:gd name="adj" fmla="val 3781"/>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A41073B1-3D20-175B-2961-4D6C208735CA}"/>
              </a:ext>
            </a:extLst>
          </p:cNvPr>
          <p:cNvSpPr/>
          <p:nvPr/>
        </p:nvSpPr>
        <p:spPr>
          <a:xfrm>
            <a:off x="917161" y="5248177"/>
            <a:ext cx="2538508" cy="557008"/>
          </a:xfrm>
          <a:prstGeom prst="roundRect">
            <a:avLst>
              <a:gd name="adj" fmla="val 50000"/>
            </a:avLst>
          </a:prstGeom>
          <a:gradFill>
            <a:gsLst>
              <a:gs pos="0">
                <a:srgbClr val="DD6D21"/>
              </a:gs>
              <a:gs pos="100000">
                <a:srgbClr val="EAA372"/>
              </a:gs>
            </a:gsLst>
            <a:lin ang="2700000" scaled="1"/>
          </a:gradFill>
          <a:ln>
            <a:noFill/>
          </a:ln>
          <a:effectLst>
            <a:innerShdw blurRad="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AAD41522-73D7-BD80-ED88-20D0643B8CD9}"/>
              </a:ext>
            </a:extLst>
          </p:cNvPr>
          <p:cNvSpPr/>
          <p:nvPr/>
        </p:nvSpPr>
        <p:spPr>
          <a:xfrm>
            <a:off x="4720363" y="5248177"/>
            <a:ext cx="2538508" cy="557008"/>
          </a:xfrm>
          <a:prstGeom prst="roundRect">
            <a:avLst>
              <a:gd name="adj" fmla="val 50000"/>
            </a:avLst>
          </a:prstGeom>
          <a:gradFill>
            <a:gsLst>
              <a:gs pos="0">
                <a:srgbClr val="DD6D21"/>
              </a:gs>
              <a:gs pos="100000">
                <a:srgbClr val="EAA372"/>
              </a:gs>
            </a:gsLst>
            <a:lin ang="2700000" scaled="1"/>
          </a:gradFill>
          <a:ln>
            <a:noFill/>
          </a:ln>
          <a:effectLst>
            <a:innerShdw blurRad="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C927379D-30EB-ADA6-C161-DF043D16DC1B}"/>
              </a:ext>
            </a:extLst>
          </p:cNvPr>
          <p:cNvSpPr/>
          <p:nvPr/>
        </p:nvSpPr>
        <p:spPr>
          <a:xfrm>
            <a:off x="8582667" y="5248177"/>
            <a:ext cx="2538508" cy="557008"/>
          </a:xfrm>
          <a:prstGeom prst="roundRect">
            <a:avLst>
              <a:gd name="adj" fmla="val 50000"/>
            </a:avLst>
          </a:prstGeom>
          <a:gradFill>
            <a:gsLst>
              <a:gs pos="0">
                <a:srgbClr val="DD6D21"/>
              </a:gs>
              <a:gs pos="100000">
                <a:srgbClr val="EAA372"/>
              </a:gs>
            </a:gsLst>
            <a:lin ang="2700000" scaled="1"/>
          </a:gradFill>
          <a:ln>
            <a:noFill/>
          </a:ln>
          <a:effectLst>
            <a:innerShdw blurRad="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A2229966-A3CB-3A9D-07F9-827EEC80541D}"/>
              </a:ext>
            </a:extLst>
          </p:cNvPr>
          <p:cNvSpPr txBox="1"/>
          <p:nvPr/>
        </p:nvSpPr>
        <p:spPr>
          <a:xfrm>
            <a:off x="1216785" y="5237729"/>
            <a:ext cx="1978410" cy="499624"/>
          </a:xfrm>
          <a:prstGeom prst="rect">
            <a:avLst/>
          </a:prstGeom>
          <a:noFill/>
        </p:spPr>
        <p:txBody>
          <a:bodyPr wrap="square">
            <a:spAutoFit/>
          </a:bodyPr>
          <a:lstStyle/>
          <a:p>
            <a:pPr algn="dist">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这里是小标题</a:t>
            </a:r>
          </a:p>
        </p:txBody>
      </p:sp>
      <p:sp>
        <p:nvSpPr>
          <p:cNvPr id="35" name="文本框 34">
            <a:extLst>
              <a:ext uri="{FF2B5EF4-FFF2-40B4-BE49-F238E27FC236}">
                <a16:creationId xmlns:a16="http://schemas.microsoft.com/office/drawing/2014/main" id="{6D497EBC-D6BA-F378-198E-80DE699FE3B9}"/>
              </a:ext>
            </a:extLst>
          </p:cNvPr>
          <p:cNvSpPr txBox="1"/>
          <p:nvPr/>
        </p:nvSpPr>
        <p:spPr>
          <a:xfrm>
            <a:off x="4987334" y="5237729"/>
            <a:ext cx="1895078" cy="499624"/>
          </a:xfrm>
          <a:prstGeom prst="rect">
            <a:avLst/>
          </a:prstGeom>
          <a:noFill/>
        </p:spPr>
        <p:txBody>
          <a:bodyPr wrap="square">
            <a:spAutoFit/>
          </a:bodyPr>
          <a:lstStyle/>
          <a:p>
            <a:pPr algn="dist">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这里是小标题</a:t>
            </a:r>
          </a:p>
        </p:txBody>
      </p:sp>
      <p:sp>
        <p:nvSpPr>
          <p:cNvPr id="36" name="文本框 35">
            <a:extLst>
              <a:ext uri="{FF2B5EF4-FFF2-40B4-BE49-F238E27FC236}">
                <a16:creationId xmlns:a16="http://schemas.microsoft.com/office/drawing/2014/main" id="{B51C22CC-B663-1888-41C8-1FB740147D2F}"/>
              </a:ext>
            </a:extLst>
          </p:cNvPr>
          <p:cNvSpPr txBox="1"/>
          <p:nvPr/>
        </p:nvSpPr>
        <p:spPr>
          <a:xfrm>
            <a:off x="8785001" y="5252537"/>
            <a:ext cx="2057849" cy="499624"/>
          </a:xfrm>
          <a:prstGeom prst="rect">
            <a:avLst/>
          </a:prstGeom>
          <a:noFill/>
        </p:spPr>
        <p:txBody>
          <a:bodyPr wrap="square">
            <a:spAutoFit/>
          </a:bodyPr>
          <a:lstStyle/>
          <a:p>
            <a:pPr algn="dist">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这里是小标题</a:t>
            </a:r>
          </a:p>
        </p:txBody>
      </p:sp>
      <p:sp>
        <p:nvSpPr>
          <p:cNvPr id="39" name="文本框 38">
            <a:extLst>
              <a:ext uri="{FF2B5EF4-FFF2-40B4-BE49-F238E27FC236}">
                <a16:creationId xmlns:a16="http://schemas.microsoft.com/office/drawing/2014/main" id="{FC8A9B75-6752-EAE9-FAA8-5AB94D78258D}"/>
              </a:ext>
            </a:extLst>
          </p:cNvPr>
          <p:cNvSpPr txBox="1"/>
          <p:nvPr/>
        </p:nvSpPr>
        <p:spPr>
          <a:xfrm>
            <a:off x="817835" y="1513692"/>
            <a:ext cx="2776310" cy="3351367"/>
          </a:xfrm>
          <a:prstGeom prst="rect">
            <a:avLst/>
          </a:prstGeom>
          <a:noFill/>
        </p:spPr>
        <p:txBody>
          <a:bodyPr wrap="square">
            <a:spAutoFit/>
          </a:bodyPr>
          <a:lstStyle/>
          <a:p>
            <a:pPr algn="just">
              <a:lnSpc>
                <a:spcPct val="150000"/>
              </a:lnSpc>
            </a:pPr>
            <a:r>
              <a:rPr lang="en-US" altLang="zh-CN" dirty="0">
                <a:latin typeface="微软雅黑" panose="020B0503020204020204" pitchFamily="34" charset="-122"/>
                <a:ea typeface="微软雅黑" panose="020B0503020204020204" pitchFamily="34" charset="-122"/>
              </a:rPr>
              <a:t>1921</a:t>
            </a:r>
            <a:r>
              <a:rPr lang="zh-CN" altLang="en-US" dirty="0">
                <a:latin typeface="微软雅黑" panose="020B0503020204020204" pitchFamily="34" charset="-122"/>
                <a:ea typeface="微软雅黑" panose="020B0503020204020204" pitchFamily="34" charset="-122"/>
              </a:rPr>
              <a:t>年陈嘉庚先生创办厦门大学时即把“自强不息，止于至善”定为校训。“自强不息”指自觉地积极向上、奋发图强、永不懈怠。最早见于</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周易</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乾</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：“天行健，君子以自强不息”。</a:t>
            </a:r>
          </a:p>
        </p:txBody>
      </p:sp>
      <p:sp>
        <p:nvSpPr>
          <p:cNvPr id="40" name="文本框 39">
            <a:extLst>
              <a:ext uri="{FF2B5EF4-FFF2-40B4-BE49-F238E27FC236}">
                <a16:creationId xmlns:a16="http://schemas.microsoft.com/office/drawing/2014/main" id="{5BF744BE-A50C-C6F9-4B11-D17BACEA4EA7}"/>
              </a:ext>
            </a:extLst>
          </p:cNvPr>
          <p:cNvSpPr txBox="1"/>
          <p:nvPr/>
        </p:nvSpPr>
        <p:spPr>
          <a:xfrm>
            <a:off x="4581857" y="1513692"/>
            <a:ext cx="2776310" cy="3351367"/>
          </a:xfrm>
          <a:prstGeom prst="rect">
            <a:avLst/>
          </a:prstGeom>
          <a:noFill/>
        </p:spPr>
        <p:txBody>
          <a:bodyPr wrap="square">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“止于至善”指通过不懈的努力，以臻尽善尽美而后才停止，也就是说不达到十分完美的境界绝不停止自己的努力。语出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礼记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大学</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：“大学之道，在明明德，在亲民，在止于至善” 。</a:t>
            </a:r>
          </a:p>
        </p:txBody>
      </p:sp>
      <p:sp>
        <p:nvSpPr>
          <p:cNvPr id="41" name="文本框 40">
            <a:extLst>
              <a:ext uri="{FF2B5EF4-FFF2-40B4-BE49-F238E27FC236}">
                <a16:creationId xmlns:a16="http://schemas.microsoft.com/office/drawing/2014/main" id="{7496A7A0-FB54-86D7-BBA2-1B6654EAA00B}"/>
              </a:ext>
            </a:extLst>
          </p:cNvPr>
          <p:cNvSpPr txBox="1"/>
          <p:nvPr/>
        </p:nvSpPr>
        <p:spPr>
          <a:xfrm>
            <a:off x="8427936" y="1513692"/>
            <a:ext cx="2776310" cy="3766865"/>
          </a:xfrm>
          <a:prstGeom prst="rect">
            <a:avLst/>
          </a:prstGeom>
          <a:noFill/>
        </p:spPr>
        <p:txBody>
          <a:bodyPr wrap="square">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陈嘉庚先生在筹办厦门大学之时，于</a:t>
            </a:r>
            <a:r>
              <a:rPr lang="en-US" altLang="zh-CN" dirty="0">
                <a:latin typeface="微软雅黑" panose="020B0503020204020204" pitchFamily="34" charset="-122"/>
                <a:ea typeface="微软雅黑" panose="020B0503020204020204" pitchFamily="34" charset="-122"/>
              </a:rPr>
              <a:t>1920</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月发表了“筹办厦门大学演词”，就强调要把厦大办成“南方之强”。</a:t>
            </a:r>
            <a:r>
              <a:rPr lang="en-US" altLang="zh-CN" dirty="0">
                <a:latin typeface="微软雅黑" panose="020B0503020204020204" pitchFamily="34" charset="-122"/>
                <a:ea typeface="微软雅黑" panose="020B0503020204020204" pitchFamily="34" charset="-122"/>
              </a:rPr>
              <a:t>1940</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月至</a:t>
            </a:r>
            <a:r>
              <a:rPr lang="en-US" altLang="zh-CN" dirty="0">
                <a:latin typeface="微软雅黑" panose="020B0503020204020204" pitchFamily="34" charset="-122"/>
                <a:ea typeface="微软雅黑" panose="020B0503020204020204" pitchFamily="34" charset="-122"/>
              </a:rPr>
              <a:t>1941</a:t>
            </a:r>
            <a:r>
              <a:rPr lang="zh-CN" altLang="en-US" dirty="0">
                <a:latin typeface="微软雅黑" panose="020B0503020204020204" pitchFamily="34" charset="-122"/>
                <a:ea typeface="微软雅黑" panose="020B0503020204020204" pitchFamily="34" charset="-122"/>
              </a:rPr>
              <a:t>年，国民政府教育部全国通令嘉奖，厦大由此被广泛称誉为“南方之强”。</a:t>
            </a:r>
          </a:p>
        </p:txBody>
      </p:sp>
    </p:spTree>
    <p:extLst>
      <p:ext uri="{BB962C8B-B14F-4D97-AF65-F5344CB8AC3E}">
        <p14:creationId xmlns:p14="http://schemas.microsoft.com/office/powerpoint/2010/main" val="4010604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1E62C442-87FC-5BAA-AC9D-1037E2F9E0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7" name="任意多边形: 形状 46">
            <a:extLst>
              <a:ext uri="{FF2B5EF4-FFF2-40B4-BE49-F238E27FC236}">
                <a16:creationId xmlns:a16="http://schemas.microsoft.com/office/drawing/2014/main" id="{A1EB61E7-A83A-38CF-D087-3AAC981CAEDF}"/>
              </a:ext>
            </a:extLst>
          </p:cNvPr>
          <p:cNvSpPr/>
          <p:nvPr/>
        </p:nvSpPr>
        <p:spPr>
          <a:xfrm rot="1142546">
            <a:off x="-326889" y="-1890663"/>
            <a:ext cx="12808246" cy="7823720"/>
          </a:xfrm>
          <a:custGeom>
            <a:avLst/>
            <a:gdLst>
              <a:gd name="connsiteX0" fmla="*/ 1193360 w 12808246"/>
              <a:gd name="connsiteY0" fmla="*/ 7441523 h 7823720"/>
              <a:gd name="connsiteX1" fmla="*/ 12736186 w 12808246"/>
              <a:gd name="connsiteY1" fmla="*/ 3457445 h 7823720"/>
              <a:gd name="connsiteX2" fmla="*/ 12808246 w 12808246"/>
              <a:gd name="connsiteY2" fmla="*/ 3666220 h 7823720"/>
              <a:gd name="connsiteX3" fmla="*/ 12721957 w 12808246"/>
              <a:gd name="connsiteY3" fmla="*/ 3862392 h 7823720"/>
              <a:gd name="connsiteX4" fmla="*/ 4121178 w 12808246"/>
              <a:gd name="connsiteY4" fmla="*/ 7823720 h 7823720"/>
              <a:gd name="connsiteX5" fmla="*/ 1297069 w 12808246"/>
              <a:gd name="connsiteY5" fmla="*/ 7543759 h 7823720"/>
              <a:gd name="connsiteX6" fmla="*/ 1222951 w 12808246"/>
              <a:gd name="connsiteY6" fmla="*/ 7527255 h 7823720"/>
              <a:gd name="connsiteX7" fmla="*/ 493130 w 12808246"/>
              <a:gd name="connsiteY7" fmla="*/ 5412793 h 7823720"/>
              <a:gd name="connsiteX8" fmla="*/ 12621752 w 12808246"/>
              <a:gd name="connsiteY8" fmla="*/ 3125902 h 7823720"/>
              <a:gd name="connsiteX9" fmla="*/ 12736186 w 12808246"/>
              <a:gd name="connsiteY9" fmla="*/ 3457444 h 7823720"/>
              <a:gd name="connsiteX10" fmla="*/ 1193359 w 12808246"/>
              <a:gd name="connsiteY10" fmla="*/ 7441523 h 7823720"/>
              <a:gd name="connsiteX11" fmla="*/ 0 w 12808246"/>
              <a:gd name="connsiteY11" fmla="*/ 3984078 h 7823720"/>
              <a:gd name="connsiteX12" fmla="*/ 11542827 w 12808246"/>
              <a:gd name="connsiteY12" fmla="*/ 0 h 7823720"/>
              <a:gd name="connsiteX13" fmla="*/ 12621752 w 12808246"/>
              <a:gd name="connsiteY13" fmla="*/ 3125902 h 7823720"/>
              <a:gd name="connsiteX14" fmla="*/ 493130 w 12808246"/>
              <a:gd name="connsiteY14" fmla="*/ 5412792 h 7823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808246" h="7823720">
                <a:moveTo>
                  <a:pt x="1193360" y="7441523"/>
                </a:moveTo>
                <a:lnTo>
                  <a:pt x="12736186" y="3457445"/>
                </a:lnTo>
                <a:lnTo>
                  <a:pt x="12808246" y="3666220"/>
                </a:lnTo>
                <a:lnTo>
                  <a:pt x="12721957" y="3862392"/>
                </a:lnTo>
                <a:cubicBezTo>
                  <a:pt x="11624063" y="6152650"/>
                  <a:pt x="8188891" y="7823720"/>
                  <a:pt x="4121178" y="7823720"/>
                </a:cubicBezTo>
                <a:cubicBezTo>
                  <a:pt x="3134480" y="7823720"/>
                  <a:pt x="2185000" y="7725395"/>
                  <a:pt x="1297069" y="7543759"/>
                </a:cubicBezTo>
                <a:lnTo>
                  <a:pt x="1222951" y="7527255"/>
                </a:lnTo>
                <a:close/>
                <a:moveTo>
                  <a:pt x="493130" y="5412793"/>
                </a:moveTo>
                <a:lnTo>
                  <a:pt x="12621752" y="3125902"/>
                </a:lnTo>
                <a:lnTo>
                  <a:pt x="12736186" y="3457444"/>
                </a:lnTo>
                <a:lnTo>
                  <a:pt x="1193359" y="7441523"/>
                </a:lnTo>
                <a:close/>
                <a:moveTo>
                  <a:pt x="0" y="3984078"/>
                </a:moveTo>
                <a:lnTo>
                  <a:pt x="11542827" y="0"/>
                </a:lnTo>
                <a:lnTo>
                  <a:pt x="12621752" y="3125902"/>
                </a:lnTo>
                <a:lnTo>
                  <a:pt x="493130" y="5412792"/>
                </a:lnTo>
                <a:close/>
              </a:path>
            </a:pathLst>
          </a:custGeom>
          <a:gradFill flip="none" rotWithShape="1">
            <a:gsLst>
              <a:gs pos="0">
                <a:schemeClr val="bg1">
                  <a:alpha val="76000"/>
                </a:schemeClr>
              </a:gs>
              <a:gs pos="99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 name="任意多边形: 形状 41">
            <a:extLst>
              <a:ext uri="{FF2B5EF4-FFF2-40B4-BE49-F238E27FC236}">
                <a16:creationId xmlns:a16="http://schemas.microsoft.com/office/drawing/2014/main" id="{1A4DC358-C8C9-ABDD-AA15-DDE9915D941C}"/>
              </a:ext>
            </a:extLst>
          </p:cNvPr>
          <p:cNvSpPr/>
          <p:nvPr/>
        </p:nvSpPr>
        <p:spPr>
          <a:xfrm rot="1142546">
            <a:off x="-247963" y="1870994"/>
            <a:ext cx="12650396" cy="7043427"/>
          </a:xfrm>
          <a:custGeom>
            <a:avLst/>
            <a:gdLst>
              <a:gd name="connsiteX0" fmla="*/ 0 w 12650396"/>
              <a:gd name="connsiteY0" fmla="*/ 3886708 h 7043427"/>
              <a:gd name="connsiteX1" fmla="*/ 74118 w 12650396"/>
              <a:gd name="connsiteY1" fmla="*/ 3903212 h 7043427"/>
              <a:gd name="connsiteX2" fmla="*/ 2898227 w 12650396"/>
              <a:gd name="connsiteY2" fmla="*/ 4183173 h 7043427"/>
              <a:gd name="connsiteX3" fmla="*/ 11499006 w 12650396"/>
              <a:gd name="connsiteY3" fmla="*/ 221845 h 7043427"/>
              <a:gd name="connsiteX4" fmla="*/ 11596588 w 12650396"/>
              <a:gd name="connsiteY4" fmla="*/ 0 h 7043427"/>
              <a:gd name="connsiteX5" fmla="*/ 12650396 w 12650396"/>
              <a:gd name="connsiteY5" fmla="*/ 3053133 h 7043427"/>
              <a:gd name="connsiteX6" fmla="*/ 1089562 w 12650396"/>
              <a:gd name="connsiteY6" fmla="*/ 7043427 h 7043427"/>
              <a:gd name="connsiteX7" fmla="*/ 0 w 12650396"/>
              <a:gd name="connsiteY7" fmla="*/ 3886708 h 704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50396" h="7043427">
                <a:moveTo>
                  <a:pt x="0" y="3886708"/>
                </a:moveTo>
                <a:lnTo>
                  <a:pt x="74118" y="3903212"/>
                </a:lnTo>
                <a:cubicBezTo>
                  <a:pt x="962049" y="4084848"/>
                  <a:pt x="1911529" y="4183173"/>
                  <a:pt x="2898227" y="4183173"/>
                </a:cubicBezTo>
                <a:cubicBezTo>
                  <a:pt x="6965940" y="4183173"/>
                  <a:pt x="10401112" y="2512103"/>
                  <a:pt x="11499006" y="221845"/>
                </a:cubicBezTo>
                <a:lnTo>
                  <a:pt x="11596588" y="0"/>
                </a:lnTo>
                <a:lnTo>
                  <a:pt x="12650396" y="3053133"/>
                </a:lnTo>
                <a:lnTo>
                  <a:pt x="1089562" y="7043427"/>
                </a:lnTo>
                <a:lnTo>
                  <a:pt x="0" y="3886708"/>
                </a:lnTo>
                <a:close/>
              </a:path>
            </a:pathLst>
          </a:custGeom>
          <a:solidFill>
            <a:srgbClr val="DD6D2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文本框 49">
            <a:extLst>
              <a:ext uri="{FF2B5EF4-FFF2-40B4-BE49-F238E27FC236}">
                <a16:creationId xmlns:a16="http://schemas.microsoft.com/office/drawing/2014/main" id="{D297DCF8-EDF4-0A7F-F315-496B03546FF6}"/>
              </a:ext>
            </a:extLst>
          </p:cNvPr>
          <p:cNvSpPr txBox="1"/>
          <p:nvPr/>
        </p:nvSpPr>
        <p:spPr>
          <a:xfrm>
            <a:off x="4993896" y="6203480"/>
            <a:ext cx="4014004" cy="473206"/>
          </a:xfrm>
          <a:prstGeom prst="rect">
            <a:avLst/>
          </a:prstGeom>
          <a:noFill/>
        </p:spPr>
        <p:txBody>
          <a:bodyPr wrap="square">
            <a:spAutoFit/>
          </a:bodyPr>
          <a:lstStyle/>
          <a:p>
            <a:pPr algn="just">
              <a:lnSpc>
                <a:spcPct val="150000"/>
              </a:lnSpc>
            </a:pPr>
            <a:r>
              <a:rPr lang="en-US" altLang="zh-CN" dirty="0">
                <a:solidFill>
                  <a:schemeClr val="bg1"/>
                </a:solidFill>
                <a:latin typeface="庞门正道粗书体" panose="02010600030101010101" pitchFamily="2" charset="-122"/>
                <a:ea typeface="庞门正道粗书体" panose="02010600030101010101" pitchFamily="2" charset="-122"/>
              </a:rPr>
              <a:t>--</a:t>
            </a:r>
            <a:r>
              <a:rPr lang="zh-CN" altLang="en-US" dirty="0">
                <a:solidFill>
                  <a:schemeClr val="bg1"/>
                </a:solidFill>
                <a:latin typeface="庞门正道粗书体" panose="02010600030101010101" pitchFamily="2" charset="-122"/>
                <a:ea typeface="庞门正道粗书体" panose="02010600030101010101" pitchFamily="2" charset="-122"/>
              </a:rPr>
              <a:t>自强不息，止于至善</a:t>
            </a:r>
            <a:r>
              <a:rPr lang="en-US" altLang="zh-CN" dirty="0">
                <a:solidFill>
                  <a:schemeClr val="bg1"/>
                </a:solidFill>
                <a:latin typeface="庞门正道粗书体" panose="02010600030101010101" pitchFamily="2" charset="-122"/>
                <a:ea typeface="庞门正道粗书体" panose="02010600030101010101" pitchFamily="2" charset="-122"/>
              </a:rPr>
              <a:t>--</a:t>
            </a:r>
            <a:endParaRPr lang="zh-CN" altLang="en-US" dirty="0">
              <a:solidFill>
                <a:schemeClr val="bg1"/>
              </a:solidFill>
              <a:latin typeface="庞门正道粗书体" panose="02010600030101010101" pitchFamily="2" charset="-122"/>
              <a:ea typeface="庞门正道粗书体" panose="02010600030101010101" pitchFamily="2" charset="-122"/>
            </a:endParaRPr>
          </a:p>
        </p:txBody>
      </p:sp>
      <p:sp>
        <p:nvSpPr>
          <p:cNvPr id="51" name="文本框 50">
            <a:extLst>
              <a:ext uri="{FF2B5EF4-FFF2-40B4-BE49-F238E27FC236}">
                <a16:creationId xmlns:a16="http://schemas.microsoft.com/office/drawing/2014/main" id="{49900BD3-8F08-FE45-136D-48F9B4FF780B}"/>
              </a:ext>
            </a:extLst>
          </p:cNvPr>
          <p:cNvSpPr txBox="1"/>
          <p:nvPr/>
        </p:nvSpPr>
        <p:spPr>
          <a:xfrm>
            <a:off x="547549" y="3177384"/>
            <a:ext cx="11096896" cy="1569660"/>
          </a:xfrm>
          <a:prstGeom prst="rect">
            <a:avLst/>
          </a:prstGeom>
          <a:noFill/>
        </p:spPr>
        <p:txBody>
          <a:bodyPr wrap="square">
            <a:spAutoFit/>
          </a:bodyPr>
          <a:lstStyle/>
          <a:p>
            <a:pPr algn="dist"/>
            <a:r>
              <a:rPr lang="zh-CN" altLang="en-US" sz="9600" dirty="0">
                <a:solidFill>
                  <a:schemeClr val="bg1">
                    <a:alpha val="26000"/>
                  </a:schemeClr>
                </a:solidFill>
              </a:rPr>
              <a:t>cultural tradition</a:t>
            </a:r>
          </a:p>
        </p:txBody>
      </p:sp>
      <p:sp>
        <p:nvSpPr>
          <p:cNvPr id="52" name="文本框 51">
            <a:extLst>
              <a:ext uri="{FF2B5EF4-FFF2-40B4-BE49-F238E27FC236}">
                <a16:creationId xmlns:a16="http://schemas.microsoft.com/office/drawing/2014/main" id="{DCCF0B39-8EED-9B1E-5187-7FB9E88ACCA4}"/>
              </a:ext>
            </a:extLst>
          </p:cNvPr>
          <p:cNvSpPr txBox="1"/>
          <p:nvPr/>
        </p:nvSpPr>
        <p:spPr>
          <a:xfrm>
            <a:off x="4547337" y="1963129"/>
            <a:ext cx="5442969" cy="1954381"/>
          </a:xfrm>
          <a:prstGeom prst="rect">
            <a:avLst/>
          </a:prstGeom>
          <a:noFill/>
        </p:spPr>
        <p:txBody>
          <a:bodyPr wrap="square">
            <a:spAutoFit/>
          </a:bodyPr>
          <a:lstStyle/>
          <a:p>
            <a:pPr algn="dist">
              <a:lnSpc>
                <a:spcPct val="150000"/>
              </a:lnSpc>
            </a:pPr>
            <a:r>
              <a:rPr lang="zh-CN" altLang="en-US" sz="8800" dirty="0">
                <a:solidFill>
                  <a:srgbClr val="DD6D21"/>
                </a:solidFill>
                <a:latin typeface="庞门正道粗书体" panose="02010600030101010101" pitchFamily="2" charset="-122"/>
                <a:ea typeface="庞门正道粗书体" panose="02010600030101010101" pitchFamily="2" charset="-122"/>
              </a:rPr>
              <a:t>历史沿革</a:t>
            </a:r>
          </a:p>
        </p:txBody>
      </p:sp>
      <p:sp>
        <p:nvSpPr>
          <p:cNvPr id="53" name="椭圆 52">
            <a:extLst>
              <a:ext uri="{FF2B5EF4-FFF2-40B4-BE49-F238E27FC236}">
                <a16:creationId xmlns:a16="http://schemas.microsoft.com/office/drawing/2014/main" id="{2566D02F-8222-A9D3-DD01-8A0FDD46A49A}"/>
              </a:ext>
            </a:extLst>
          </p:cNvPr>
          <p:cNvSpPr/>
          <p:nvPr/>
        </p:nvSpPr>
        <p:spPr>
          <a:xfrm>
            <a:off x="2921453" y="2347850"/>
            <a:ext cx="1569660" cy="1569660"/>
          </a:xfrm>
          <a:prstGeom prst="ellipse">
            <a:avLst/>
          </a:prstGeom>
          <a:solidFill>
            <a:srgbClr val="F6D6C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22DF72EB-5145-A0E7-C888-B7AAEAC99F47}"/>
              </a:ext>
            </a:extLst>
          </p:cNvPr>
          <p:cNvSpPr txBox="1"/>
          <p:nvPr/>
        </p:nvSpPr>
        <p:spPr>
          <a:xfrm>
            <a:off x="3271410" y="1878490"/>
            <a:ext cx="995654" cy="2123658"/>
          </a:xfrm>
          <a:prstGeom prst="rect">
            <a:avLst/>
          </a:prstGeom>
          <a:noFill/>
        </p:spPr>
        <p:txBody>
          <a:bodyPr wrap="square">
            <a:spAutoFit/>
          </a:bodyPr>
          <a:lstStyle/>
          <a:p>
            <a:pPr algn="just">
              <a:lnSpc>
                <a:spcPct val="150000"/>
              </a:lnSpc>
            </a:pPr>
            <a:r>
              <a:rPr lang="en-US" altLang="zh-CN" sz="9600" dirty="0">
                <a:solidFill>
                  <a:srgbClr val="DD6D21"/>
                </a:solidFill>
                <a:latin typeface="庞门正道粗书体" panose="02010600030101010101" pitchFamily="2" charset="-122"/>
                <a:ea typeface="庞门正道粗书体" panose="02010600030101010101" pitchFamily="2" charset="-122"/>
                <a:cs typeface="Arial" panose="020B0604020202020204" pitchFamily="34" charset="0"/>
              </a:rPr>
              <a:t>3</a:t>
            </a:r>
            <a:endParaRPr lang="zh-CN" altLang="en-US" sz="9600" dirty="0">
              <a:solidFill>
                <a:srgbClr val="DD6D2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pic>
        <p:nvPicPr>
          <p:cNvPr id="55" name="图片 54">
            <a:extLst>
              <a:ext uri="{FF2B5EF4-FFF2-40B4-BE49-F238E27FC236}">
                <a16:creationId xmlns:a16="http://schemas.microsoft.com/office/drawing/2014/main" id="{B836C2CB-0782-D398-7B23-7F16210F2E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153328" y="624309"/>
            <a:ext cx="1373026" cy="1265964"/>
          </a:xfrm>
          <a:prstGeom prst="rect">
            <a:avLst/>
          </a:prstGeom>
        </p:spPr>
      </p:pic>
      <p:pic>
        <p:nvPicPr>
          <p:cNvPr id="56" name="图片 55">
            <a:extLst>
              <a:ext uri="{FF2B5EF4-FFF2-40B4-BE49-F238E27FC236}">
                <a16:creationId xmlns:a16="http://schemas.microsoft.com/office/drawing/2014/main" id="{6D36DC8E-3812-2608-585C-FB11285E90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249883" y="1256285"/>
            <a:ext cx="1234132" cy="1137900"/>
          </a:xfrm>
          <a:prstGeom prst="rect">
            <a:avLst/>
          </a:prstGeom>
        </p:spPr>
      </p:pic>
      <p:pic>
        <p:nvPicPr>
          <p:cNvPr id="57" name="图片 56">
            <a:extLst>
              <a:ext uri="{FF2B5EF4-FFF2-40B4-BE49-F238E27FC236}">
                <a16:creationId xmlns:a16="http://schemas.microsoft.com/office/drawing/2014/main" id="{ED777B7C-8D6A-C00F-AAB1-36374C96B6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226483" y="5750965"/>
            <a:ext cx="1373026" cy="1265964"/>
          </a:xfrm>
          <a:prstGeom prst="rect">
            <a:avLst/>
          </a:prstGeom>
        </p:spPr>
      </p:pic>
      <p:pic>
        <p:nvPicPr>
          <p:cNvPr id="58" name="图片 57">
            <a:extLst>
              <a:ext uri="{FF2B5EF4-FFF2-40B4-BE49-F238E27FC236}">
                <a16:creationId xmlns:a16="http://schemas.microsoft.com/office/drawing/2014/main" id="{28D420F8-B35A-A8AE-930D-F245B28AF5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525734" y="-695731"/>
            <a:ext cx="2304146" cy="2124480"/>
          </a:xfrm>
          <a:prstGeom prst="rect">
            <a:avLst/>
          </a:prstGeom>
        </p:spPr>
      </p:pic>
      <p:pic>
        <p:nvPicPr>
          <p:cNvPr id="59" name="图片 58">
            <a:extLst>
              <a:ext uri="{FF2B5EF4-FFF2-40B4-BE49-F238E27FC236}">
                <a16:creationId xmlns:a16="http://schemas.microsoft.com/office/drawing/2014/main" id="{ED6308DB-37DC-1BD7-D8D7-CE246C63A8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588259" y="5286279"/>
            <a:ext cx="2230712" cy="2056772"/>
          </a:xfrm>
          <a:prstGeom prst="rect">
            <a:avLst/>
          </a:prstGeom>
        </p:spPr>
      </p:pic>
      <p:sp>
        <p:nvSpPr>
          <p:cNvPr id="60" name="文本框 59">
            <a:extLst>
              <a:ext uri="{FF2B5EF4-FFF2-40B4-BE49-F238E27FC236}">
                <a16:creationId xmlns:a16="http://schemas.microsoft.com/office/drawing/2014/main" id="{D572D482-9083-1ED8-EE20-2393CAE87E42}"/>
              </a:ext>
            </a:extLst>
          </p:cNvPr>
          <p:cNvSpPr txBox="1"/>
          <p:nvPr/>
        </p:nvSpPr>
        <p:spPr>
          <a:xfrm>
            <a:off x="4009477" y="3468240"/>
            <a:ext cx="8384423" cy="1306255"/>
          </a:xfrm>
          <a:prstGeom prst="rect">
            <a:avLst/>
          </a:prstGeom>
          <a:noFill/>
        </p:spPr>
        <p:txBody>
          <a:bodyPr wrap="square">
            <a:spAutoFit/>
          </a:bodyPr>
          <a:lstStyle/>
          <a:p>
            <a:pPr algn="just">
              <a:lnSpc>
                <a:spcPct val="150000"/>
              </a:lnSpc>
            </a:pPr>
            <a:r>
              <a:rPr lang="en-US" altLang="zh-CN" sz="6000" dirty="0">
                <a:solidFill>
                  <a:srgbClr val="DD6D21">
                    <a:alpha val="19000"/>
                  </a:srgbClr>
                </a:solidFill>
                <a:latin typeface="Arial" panose="020B0604020202020204" pitchFamily="34" charset="0"/>
                <a:ea typeface="庞门正道粗书体" panose="02010600030101010101" pitchFamily="2" charset="-122"/>
                <a:cs typeface="Arial" panose="020B0604020202020204" pitchFamily="34" charset="0"/>
              </a:rPr>
              <a:t>Historical revolution</a:t>
            </a:r>
            <a:endParaRPr lang="zh-CN" altLang="en-US" sz="6000" dirty="0">
              <a:solidFill>
                <a:srgbClr val="DD6D21">
                  <a:alpha val="19000"/>
                </a:srgbClr>
              </a:solidFill>
              <a:latin typeface="Arial" panose="020B0604020202020204" pitchFamily="34" charset="0"/>
              <a:ea typeface="庞门正道粗书体" panose="02010600030101010101" pitchFamily="2" charset="-122"/>
              <a:cs typeface="Arial" panose="020B0604020202020204" pitchFamily="34" charset="0"/>
            </a:endParaRPr>
          </a:p>
        </p:txBody>
      </p:sp>
      <p:pic>
        <p:nvPicPr>
          <p:cNvPr id="21" name="Picture 2">
            <a:extLst>
              <a:ext uri="{FF2B5EF4-FFF2-40B4-BE49-F238E27FC236}">
                <a16:creationId xmlns:a16="http://schemas.microsoft.com/office/drawing/2014/main" id="{D0A0B931-7D53-4429-B91A-71E05F9842AB}"/>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392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cxnSp>
        <p:nvCxnSpPr>
          <p:cNvPr id="4" name="直接箭头连接符 3">
            <a:extLst>
              <a:ext uri="{FF2B5EF4-FFF2-40B4-BE49-F238E27FC236}">
                <a16:creationId xmlns:a16="http://schemas.microsoft.com/office/drawing/2014/main" id="{E37032C0-A7F5-178E-CC8B-C7B9C6BD105E}"/>
              </a:ext>
            </a:extLst>
          </p:cNvPr>
          <p:cNvCxnSpPr>
            <a:cxnSpLocks/>
          </p:cNvCxnSpPr>
          <p:nvPr/>
        </p:nvCxnSpPr>
        <p:spPr>
          <a:xfrm>
            <a:off x="165147" y="3638564"/>
            <a:ext cx="11894738" cy="0"/>
          </a:xfrm>
          <a:prstGeom prst="straightConnector1">
            <a:avLst/>
          </a:prstGeom>
          <a:ln w="82550">
            <a:gradFill flip="none" rotWithShape="1">
              <a:gsLst>
                <a:gs pos="0">
                  <a:srgbClr val="EAA372">
                    <a:alpha val="58000"/>
                  </a:srgbClr>
                </a:gs>
                <a:gs pos="100000">
                  <a:srgbClr val="DD6D21"/>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6DD3A206-57EA-19D2-60C0-688D628FEFF3}"/>
              </a:ext>
            </a:extLst>
          </p:cNvPr>
          <p:cNvGrpSpPr/>
          <p:nvPr/>
        </p:nvGrpSpPr>
        <p:grpSpPr>
          <a:xfrm>
            <a:off x="1766988" y="3477093"/>
            <a:ext cx="322943" cy="322943"/>
            <a:chOff x="751616" y="3064942"/>
            <a:chExt cx="322943" cy="322943"/>
          </a:xfrm>
        </p:grpSpPr>
        <p:sp>
          <p:nvSpPr>
            <p:cNvPr id="35" name="椭圆 34">
              <a:extLst>
                <a:ext uri="{FF2B5EF4-FFF2-40B4-BE49-F238E27FC236}">
                  <a16:creationId xmlns:a16="http://schemas.microsoft.com/office/drawing/2014/main" id="{42B0E2F8-4AD2-8337-E899-CD67E03064EE}"/>
                </a:ext>
              </a:extLst>
            </p:cNvPr>
            <p:cNvSpPr/>
            <p:nvPr/>
          </p:nvSpPr>
          <p:spPr>
            <a:xfrm>
              <a:off x="751616" y="3064942"/>
              <a:ext cx="322943" cy="322943"/>
            </a:xfrm>
            <a:prstGeom prst="ellipse">
              <a:avLst/>
            </a:prstGeom>
            <a:gradFill flip="none" rotWithShape="1">
              <a:gsLst>
                <a:gs pos="0">
                  <a:srgbClr val="F6D6C0"/>
                </a:gs>
                <a:gs pos="83000">
                  <a:srgbClr val="DD6D21"/>
                </a:gs>
              </a:gsLst>
              <a:path path="circle">
                <a:fillToRect l="50000" t="50000" r="50000" b="50000"/>
              </a:path>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13FAC958-6D8C-BC38-1496-EB77E1A160EF}"/>
                </a:ext>
              </a:extLst>
            </p:cNvPr>
            <p:cNvSpPr/>
            <p:nvPr/>
          </p:nvSpPr>
          <p:spPr>
            <a:xfrm>
              <a:off x="836142" y="3149468"/>
              <a:ext cx="153889" cy="153889"/>
            </a:xfrm>
            <a:prstGeom prst="ellipse">
              <a:avLst/>
            </a:prstGeom>
            <a:gradFill flip="none" rotWithShape="1">
              <a:gsLst>
                <a:gs pos="31000">
                  <a:srgbClr val="E89A64"/>
                </a:gs>
                <a:gs pos="84000">
                  <a:srgbClr val="DD6D21">
                    <a:alpha val="34000"/>
                  </a:srgbClr>
                </a:gs>
              </a:gsLst>
              <a:path path="circl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A515499E-E768-A7F5-D0DE-8B6892128FA7}"/>
              </a:ext>
            </a:extLst>
          </p:cNvPr>
          <p:cNvGrpSpPr/>
          <p:nvPr/>
        </p:nvGrpSpPr>
        <p:grpSpPr>
          <a:xfrm>
            <a:off x="3660892" y="3477093"/>
            <a:ext cx="322943" cy="322943"/>
            <a:chOff x="751616" y="3064942"/>
            <a:chExt cx="322943" cy="322943"/>
          </a:xfrm>
        </p:grpSpPr>
        <p:sp>
          <p:nvSpPr>
            <p:cNvPr id="41" name="椭圆 40">
              <a:extLst>
                <a:ext uri="{FF2B5EF4-FFF2-40B4-BE49-F238E27FC236}">
                  <a16:creationId xmlns:a16="http://schemas.microsoft.com/office/drawing/2014/main" id="{90C7E589-EE30-714E-CA49-64E55F73E620}"/>
                </a:ext>
              </a:extLst>
            </p:cNvPr>
            <p:cNvSpPr/>
            <p:nvPr/>
          </p:nvSpPr>
          <p:spPr>
            <a:xfrm>
              <a:off x="751616" y="3064942"/>
              <a:ext cx="322943" cy="322943"/>
            </a:xfrm>
            <a:prstGeom prst="ellipse">
              <a:avLst/>
            </a:prstGeom>
            <a:gradFill flip="none" rotWithShape="1">
              <a:gsLst>
                <a:gs pos="0">
                  <a:srgbClr val="F6D6C0"/>
                </a:gs>
                <a:gs pos="83000">
                  <a:srgbClr val="DD6D21"/>
                </a:gs>
              </a:gsLst>
              <a:path path="circle">
                <a:fillToRect l="50000" t="50000" r="50000" b="50000"/>
              </a:path>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FC117935-0D6D-25B8-5238-35E0B18F7D0E}"/>
                </a:ext>
              </a:extLst>
            </p:cNvPr>
            <p:cNvSpPr/>
            <p:nvPr/>
          </p:nvSpPr>
          <p:spPr>
            <a:xfrm>
              <a:off x="836142" y="3149468"/>
              <a:ext cx="153889" cy="153889"/>
            </a:xfrm>
            <a:prstGeom prst="ellipse">
              <a:avLst/>
            </a:prstGeom>
            <a:gradFill flip="none" rotWithShape="1">
              <a:gsLst>
                <a:gs pos="31000">
                  <a:srgbClr val="E89A64"/>
                </a:gs>
                <a:gs pos="84000">
                  <a:srgbClr val="DD6D21">
                    <a:alpha val="34000"/>
                  </a:srgbClr>
                </a:gs>
              </a:gsLst>
              <a:path path="circl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5" name="组合 194">
            <a:extLst>
              <a:ext uri="{FF2B5EF4-FFF2-40B4-BE49-F238E27FC236}">
                <a16:creationId xmlns:a16="http://schemas.microsoft.com/office/drawing/2014/main" id="{675D1728-8F44-273C-12A5-7E113FFE7D2C}"/>
              </a:ext>
            </a:extLst>
          </p:cNvPr>
          <p:cNvGrpSpPr/>
          <p:nvPr/>
        </p:nvGrpSpPr>
        <p:grpSpPr>
          <a:xfrm>
            <a:off x="6006747" y="3477093"/>
            <a:ext cx="322943" cy="322943"/>
            <a:chOff x="751616" y="3064942"/>
            <a:chExt cx="322943" cy="322943"/>
          </a:xfrm>
        </p:grpSpPr>
        <p:sp>
          <p:nvSpPr>
            <p:cNvPr id="196" name="椭圆 195">
              <a:extLst>
                <a:ext uri="{FF2B5EF4-FFF2-40B4-BE49-F238E27FC236}">
                  <a16:creationId xmlns:a16="http://schemas.microsoft.com/office/drawing/2014/main" id="{9BC7E4B1-4F59-3096-FF99-D5D3DB7F3362}"/>
                </a:ext>
              </a:extLst>
            </p:cNvPr>
            <p:cNvSpPr/>
            <p:nvPr/>
          </p:nvSpPr>
          <p:spPr>
            <a:xfrm>
              <a:off x="751616" y="3064942"/>
              <a:ext cx="322943" cy="322943"/>
            </a:xfrm>
            <a:prstGeom prst="ellipse">
              <a:avLst/>
            </a:prstGeom>
            <a:gradFill flip="none" rotWithShape="1">
              <a:gsLst>
                <a:gs pos="0">
                  <a:srgbClr val="F6D6C0"/>
                </a:gs>
                <a:gs pos="83000">
                  <a:srgbClr val="DD6D21"/>
                </a:gs>
              </a:gsLst>
              <a:path path="circle">
                <a:fillToRect l="50000" t="50000" r="50000" b="50000"/>
              </a:path>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a:extLst>
                <a:ext uri="{FF2B5EF4-FFF2-40B4-BE49-F238E27FC236}">
                  <a16:creationId xmlns:a16="http://schemas.microsoft.com/office/drawing/2014/main" id="{4F265EED-384F-841E-2067-3171772E7801}"/>
                </a:ext>
              </a:extLst>
            </p:cNvPr>
            <p:cNvSpPr/>
            <p:nvPr/>
          </p:nvSpPr>
          <p:spPr>
            <a:xfrm>
              <a:off x="836142" y="3149468"/>
              <a:ext cx="153889" cy="153889"/>
            </a:xfrm>
            <a:prstGeom prst="ellipse">
              <a:avLst/>
            </a:prstGeom>
            <a:gradFill flip="none" rotWithShape="1">
              <a:gsLst>
                <a:gs pos="31000">
                  <a:srgbClr val="E89A64"/>
                </a:gs>
                <a:gs pos="84000">
                  <a:srgbClr val="DD6D21">
                    <a:alpha val="34000"/>
                  </a:srgbClr>
                </a:gs>
              </a:gsLst>
              <a:path path="circl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8" name="组合 197">
            <a:extLst>
              <a:ext uri="{FF2B5EF4-FFF2-40B4-BE49-F238E27FC236}">
                <a16:creationId xmlns:a16="http://schemas.microsoft.com/office/drawing/2014/main" id="{ED4FDDF1-BBFC-0FDA-4261-6193FB99B31F}"/>
              </a:ext>
            </a:extLst>
          </p:cNvPr>
          <p:cNvGrpSpPr/>
          <p:nvPr/>
        </p:nvGrpSpPr>
        <p:grpSpPr>
          <a:xfrm>
            <a:off x="8045281" y="3477093"/>
            <a:ext cx="322943" cy="322943"/>
            <a:chOff x="751616" y="3064942"/>
            <a:chExt cx="322943" cy="322943"/>
          </a:xfrm>
        </p:grpSpPr>
        <p:sp>
          <p:nvSpPr>
            <p:cNvPr id="199" name="椭圆 198">
              <a:extLst>
                <a:ext uri="{FF2B5EF4-FFF2-40B4-BE49-F238E27FC236}">
                  <a16:creationId xmlns:a16="http://schemas.microsoft.com/office/drawing/2014/main" id="{22D9F9C0-6908-3EA9-0260-0FD31F5EB468}"/>
                </a:ext>
              </a:extLst>
            </p:cNvPr>
            <p:cNvSpPr/>
            <p:nvPr/>
          </p:nvSpPr>
          <p:spPr>
            <a:xfrm>
              <a:off x="751616" y="3064942"/>
              <a:ext cx="322943" cy="322943"/>
            </a:xfrm>
            <a:prstGeom prst="ellipse">
              <a:avLst/>
            </a:prstGeom>
            <a:gradFill flip="none" rotWithShape="1">
              <a:gsLst>
                <a:gs pos="0">
                  <a:srgbClr val="F6D6C0"/>
                </a:gs>
                <a:gs pos="83000">
                  <a:srgbClr val="DD6D21"/>
                </a:gs>
              </a:gsLst>
              <a:path path="circle">
                <a:fillToRect l="50000" t="50000" r="50000" b="50000"/>
              </a:path>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a:extLst>
                <a:ext uri="{FF2B5EF4-FFF2-40B4-BE49-F238E27FC236}">
                  <a16:creationId xmlns:a16="http://schemas.microsoft.com/office/drawing/2014/main" id="{7302798B-46B6-9FF2-8598-2B6EFAB7CEB8}"/>
                </a:ext>
              </a:extLst>
            </p:cNvPr>
            <p:cNvSpPr/>
            <p:nvPr/>
          </p:nvSpPr>
          <p:spPr>
            <a:xfrm>
              <a:off x="836142" y="3149468"/>
              <a:ext cx="153889" cy="153889"/>
            </a:xfrm>
            <a:prstGeom prst="ellipse">
              <a:avLst/>
            </a:prstGeom>
            <a:gradFill flip="none" rotWithShape="1">
              <a:gsLst>
                <a:gs pos="31000">
                  <a:srgbClr val="E89A64"/>
                </a:gs>
                <a:gs pos="84000">
                  <a:srgbClr val="DD6D21">
                    <a:alpha val="34000"/>
                  </a:srgbClr>
                </a:gs>
              </a:gsLst>
              <a:path path="circl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1" name="组合 200">
            <a:extLst>
              <a:ext uri="{FF2B5EF4-FFF2-40B4-BE49-F238E27FC236}">
                <a16:creationId xmlns:a16="http://schemas.microsoft.com/office/drawing/2014/main" id="{0A5672AA-0149-3F4F-1EDF-4B607FCBFEA5}"/>
              </a:ext>
            </a:extLst>
          </p:cNvPr>
          <p:cNvGrpSpPr/>
          <p:nvPr/>
        </p:nvGrpSpPr>
        <p:grpSpPr>
          <a:xfrm>
            <a:off x="10083815" y="3477093"/>
            <a:ext cx="322943" cy="322943"/>
            <a:chOff x="751616" y="3064942"/>
            <a:chExt cx="322943" cy="322943"/>
          </a:xfrm>
        </p:grpSpPr>
        <p:sp>
          <p:nvSpPr>
            <p:cNvPr id="202" name="椭圆 201">
              <a:extLst>
                <a:ext uri="{FF2B5EF4-FFF2-40B4-BE49-F238E27FC236}">
                  <a16:creationId xmlns:a16="http://schemas.microsoft.com/office/drawing/2014/main" id="{F4046B40-61A9-CB3C-F0F8-43A667E695B2}"/>
                </a:ext>
              </a:extLst>
            </p:cNvPr>
            <p:cNvSpPr/>
            <p:nvPr/>
          </p:nvSpPr>
          <p:spPr>
            <a:xfrm>
              <a:off x="751616" y="3064942"/>
              <a:ext cx="322943" cy="322943"/>
            </a:xfrm>
            <a:prstGeom prst="ellipse">
              <a:avLst/>
            </a:prstGeom>
            <a:gradFill flip="none" rotWithShape="1">
              <a:gsLst>
                <a:gs pos="0">
                  <a:srgbClr val="F6D6C0"/>
                </a:gs>
                <a:gs pos="83000">
                  <a:srgbClr val="DD6D21"/>
                </a:gs>
              </a:gsLst>
              <a:path path="circle">
                <a:fillToRect l="50000" t="50000" r="50000" b="50000"/>
              </a:path>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a:extLst>
                <a:ext uri="{FF2B5EF4-FFF2-40B4-BE49-F238E27FC236}">
                  <a16:creationId xmlns:a16="http://schemas.microsoft.com/office/drawing/2014/main" id="{963966CA-64CD-75D2-2C33-6BFB8F740A51}"/>
                </a:ext>
              </a:extLst>
            </p:cNvPr>
            <p:cNvSpPr/>
            <p:nvPr/>
          </p:nvSpPr>
          <p:spPr>
            <a:xfrm>
              <a:off x="836142" y="3149468"/>
              <a:ext cx="153889" cy="153889"/>
            </a:xfrm>
            <a:prstGeom prst="ellipse">
              <a:avLst/>
            </a:prstGeom>
            <a:gradFill flip="none" rotWithShape="1">
              <a:gsLst>
                <a:gs pos="31000">
                  <a:srgbClr val="E89A64"/>
                </a:gs>
                <a:gs pos="84000">
                  <a:srgbClr val="DD6D21">
                    <a:alpha val="34000"/>
                  </a:srgbClr>
                </a:gs>
              </a:gsLst>
              <a:path path="circl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2" name="组合 221">
            <a:extLst>
              <a:ext uri="{FF2B5EF4-FFF2-40B4-BE49-F238E27FC236}">
                <a16:creationId xmlns:a16="http://schemas.microsoft.com/office/drawing/2014/main" id="{B96DCAEF-6C03-B5FF-E7BE-2E5F3909EE76}"/>
              </a:ext>
            </a:extLst>
          </p:cNvPr>
          <p:cNvGrpSpPr/>
          <p:nvPr/>
        </p:nvGrpSpPr>
        <p:grpSpPr>
          <a:xfrm>
            <a:off x="2648607" y="1025684"/>
            <a:ext cx="2439507" cy="2513893"/>
            <a:chOff x="2648607" y="1025684"/>
            <a:chExt cx="2439507" cy="2513893"/>
          </a:xfrm>
        </p:grpSpPr>
        <p:sp>
          <p:nvSpPr>
            <p:cNvPr id="206" name="矩形: 圆角 205">
              <a:extLst>
                <a:ext uri="{FF2B5EF4-FFF2-40B4-BE49-F238E27FC236}">
                  <a16:creationId xmlns:a16="http://schemas.microsoft.com/office/drawing/2014/main" id="{6777B103-D609-091F-F091-C74477BF1B09}"/>
                </a:ext>
              </a:extLst>
            </p:cNvPr>
            <p:cNvSpPr/>
            <p:nvPr/>
          </p:nvSpPr>
          <p:spPr>
            <a:xfrm>
              <a:off x="2648607" y="1025684"/>
              <a:ext cx="2439507" cy="2336103"/>
            </a:xfrm>
            <a:prstGeom prst="roundRect">
              <a:avLst>
                <a:gd name="adj" fmla="val 2594"/>
              </a:avLst>
            </a:prstGeom>
            <a:solidFill>
              <a:srgbClr val="F9F9F9"/>
            </a:solidFill>
            <a:ln w="15875">
              <a:gradFill>
                <a:gsLst>
                  <a:gs pos="75000">
                    <a:srgbClr val="F6D6C0"/>
                  </a:gs>
                  <a:gs pos="25000">
                    <a:srgbClr val="F6D6C0"/>
                  </a:gs>
                  <a:gs pos="0">
                    <a:schemeClr val="accent2"/>
                  </a:gs>
                  <a:gs pos="100000">
                    <a:schemeClr val="accent2"/>
                  </a:gs>
                  <a:gs pos="50000">
                    <a:schemeClr val="bg1"/>
                  </a:gs>
                </a:gsLst>
                <a:lin ang="1800000" scaled="0"/>
              </a:gradFill>
            </a:ln>
            <a:effectLst>
              <a:outerShdw blurRad="127000" sx="101000" sy="101000" algn="ctr" rotWithShape="0">
                <a:schemeClr val="tx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213" name="等腰三角形 212">
              <a:extLst>
                <a:ext uri="{FF2B5EF4-FFF2-40B4-BE49-F238E27FC236}">
                  <a16:creationId xmlns:a16="http://schemas.microsoft.com/office/drawing/2014/main" id="{FB73AC67-4762-38B9-8FAD-AAEA06F7A743}"/>
                </a:ext>
              </a:extLst>
            </p:cNvPr>
            <p:cNvSpPr/>
            <p:nvPr/>
          </p:nvSpPr>
          <p:spPr>
            <a:xfrm rot="10800000">
              <a:off x="2741956" y="3371818"/>
              <a:ext cx="2201013" cy="167759"/>
            </a:xfrm>
            <a:prstGeom prst="triangle">
              <a:avLst>
                <a:gd name="adj" fmla="val 50577"/>
              </a:avLst>
            </a:prstGeom>
            <a:gradFill flip="none" rotWithShape="1">
              <a:gsLst>
                <a:gs pos="0">
                  <a:srgbClr val="EAA372"/>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1" name="组合 220">
            <a:extLst>
              <a:ext uri="{FF2B5EF4-FFF2-40B4-BE49-F238E27FC236}">
                <a16:creationId xmlns:a16="http://schemas.microsoft.com/office/drawing/2014/main" id="{95D2BBEF-492A-757B-255B-FFA3D91333F5}"/>
              </a:ext>
            </a:extLst>
          </p:cNvPr>
          <p:cNvGrpSpPr/>
          <p:nvPr/>
        </p:nvGrpSpPr>
        <p:grpSpPr>
          <a:xfrm>
            <a:off x="751616" y="3741772"/>
            <a:ext cx="2439507" cy="2509673"/>
            <a:chOff x="751616" y="3741772"/>
            <a:chExt cx="2439507" cy="2509673"/>
          </a:xfrm>
        </p:grpSpPr>
        <p:sp>
          <p:nvSpPr>
            <p:cNvPr id="204" name="矩形: 圆角 203">
              <a:extLst>
                <a:ext uri="{FF2B5EF4-FFF2-40B4-BE49-F238E27FC236}">
                  <a16:creationId xmlns:a16="http://schemas.microsoft.com/office/drawing/2014/main" id="{6D5D5B1B-E5C1-45AF-DD5B-E47C3A91EF44}"/>
                </a:ext>
              </a:extLst>
            </p:cNvPr>
            <p:cNvSpPr/>
            <p:nvPr/>
          </p:nvSpPr>
          <p:spPr>
            <a:xfrm>
              <a:off x="751616" y="3915342"/>
              <a:ext cx="2439507" cy="2336103"/>
            </a:xfrm>
            <a:prstGeom prst="roundRect">
              <a:avLst>
                <a:gd name="adj" fmla="val 2594"/>
              </a:avLst>
            </a:prstGeom>
            <a:solidFill>
              <a:srgbClr val="F9F9F9"/>
            </a:solidFill>
            <a:ln w="15875">
              <a:gradFill>
                <a:gsLst>
                  <a:gs pos="75000">
                    <a:srgbClr val="F6D6C0"/>
                  </a:gs>
                  <a:gs pos="25000">
                    <a:srgbClr val="F6D6C0"/>
                  </a:gs>
                  <a:gs pos="0">
                    <a:schemeClr val="accent2"/>
                  </a:gs>
                  <a:gs pos="100000">
                    <a:schemeClr val="accent2"/>
                  </a:gs>
                  <a:gs pos="50000">
                    <a:schemeClr val="bg1"/>
                  </a:gs>
                </a:gsLst>
                <a:lin ang="1800000" scaled="0"/>
              </a:gradFill>
            </a:ln>
            <a:effectLst>
              <a:outerShdw blurRad="127000" sx="101000" sy="101000" algn="ctr" rotWithShape="0">
                <a:schemeClr val="tx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214" name="等腰三角形 213">
              <a:extLst>
                <a:ext uri="{FF2B5EF4-FFF2-40B4-BE49-F238E27FC236}">
                  <a16:creationId xmlns:a16="http://schemas.microsoft.com/office/drawing/2014/main" id="{E4AE51FD-342E-6042-96BB-E8C11CFCE840}"/>
                </a:ext>
              </a:extLst>
            </p:cNvPr>
            <p:cNvSpPr/>
            <p:nvPr/>
          </p:nvSpPr>
          <p:spPr>
            <a:xfrm>
              <a:off x="861458" y="3741772"/>
              <a:ext cx="2201013" cy="167759"/>
            </a:xfrm>
            <a:prstGeom prst="triangle">
              <a:avLst>
                <a:gd name="adj" fmla="val 50577"/>
              </a:avLst>
            </a:prstGeom>
            <a:gradFill flip="none" rotWithShape="1">
              <a:gsLst>
                <a:gs pos="0">
                  <a:srgbClr val="EAA372"/>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0" name="组合 219">
            <a:extLst>
              <a:ext uri="{FF2B5EF4-FFF2-40B4-BE49-F238E27FC236}">
                <a16:creationId xmlns:a16="http://schemas.microsoft.com/office/drawing/2014/main" id="{F8150F9D-BE24-78AA-E17A-C661D1F4BAA3}"/>
              </a:ext>
            </a:extLst>
          </p:cNvPr>
          <p:cNvGrpSpPr/>
          <p:nvPr/>
        </p:nvGrpSpPr>
        <p:grpSpPr>
          <a:xfrm>
            <a:off x="4968342" y="3746934"/>
            <a:ext cx="2439507" cy="2504511"/>
            <a:chOff x="4968342" y="3746934"/>
            <a:chExt cx="2439507" cy="2504511"/>
          </a:xfrm>
        </p:grpSpPr>
        <p:sp>
          <p:nvSpPr>
            <p:cNvPr id="208" name="矩形: 圆角 207">
              <a:extLst>
                <a:ext uri="{FF2B5EF4-FFF2-40B4-BE49-F238E27FC236}">
                  <a16:creationId xmlns:a16="http://schemas.microsoft.com/office/drawing/2014/main" id="{DD3C2A8B-592C-2D51-08D7-A92ED3A14969}"/>
                </a:ext>
              </a:extLst>
            </p:cNvPr>
            <p:cNvSpPr/>
            <p:nvPr/>
          </p:nvSpPr>
          <p:spPr>
            <a:xfrm>
              <a:off x="4968342" y="3915342"/>
              <a:ext cx="2439507" cy="2336103"/>
            </a:xfrm>
            <a:prstGeom prst="roundRect">
              <a:avLst>
                <a:gd name="adj" fmla="val 2594"/>
              </a:avLst>
            </a:prstGeom>
            <a:solidFill>
              <a:srgbClr val="F9F9F9"/>
            </a:solidFill>
            <a:ln w="15875">
              <a:gradFill>
                <a:gsLst>
                  <a:gs pos="75000">
                    <a:srgbClr val="F6D6C0"/>
                  </a:gs>
                  <a:gs pos="25000">
                    <a:srgbClr val="F6D6C0"/>
                  </a:gs>
                  <a:gs pos="0">
                    <a:schemeClr val="accent2"/>
                  </a:gs>
                  <a:gs pos="100000">
                    <a:schemeClr val="accent2"/>
                  </a:gs>
                  <a:gs pos="50000">
                    <a:schemeClr val="bg1"/>
                  </a:gs>
                </a:gsLst>
                <a:lin ang="1800000" scaled="0"/>
              </a:gradFill>
            </a:ln>
            <a:effectLst>
              <a:outerShdw blurRad="127000" sx="101000" sy="101000" algn="ctr" rotWithShape="0">
                <a:schemeClr val="tx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215" name="等腰三角形 214">
              <a:extLst>
                <a:ext uri="{FF2B5EF4-FFF2-40B4-BE49-F238E27FC236}">
                  <a16:creationId xmlns:a16="http://schemas.microsoft.com/office/drawing/2014/main" id="{ADF1AEDF-FF04-8BF6-0B7D-DBCE8BB3AB46}"/>
                </a:ext>
              </a:extLst>
            </p:cNvPr>
            <p:cNvSpPr/>
            <p:nvPr/>
          </p:nvSpPr>
          <p:spPr>
            <a:xfrm>
              <a:off x="5040642" y="3746934"/>
              <a:ext cx="2201013" cy="167759"/>
            </a:xfrm>
            <a:prstGeom prst="triangle">
              <a:avLst>
                <a:gd name="adj" fmla="val 50577"/>
              </a:avLst>
            </a:prstGeom>
            <a:gradFill flip="none" rotWithShape="1">
              <a:gsLst>
                <a:gs pos="0">
                  <a:srgbClr val="EAA372"/>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9" name="组合 218">
            <a:extLst>
              <a:ext uri="{FF2B5EF4-FFF2-40B4-BE49-F238E27FC236}">
                <a16:creationId xmlns:a16="http://schemas.microsoft.com/office/drawing/2014/main" id="{3EAC928D-E7AB-3BC9-9F8E-F79DBA737B36}"/>
              </a:ext>
            </a:extLst>
          </p:cNvPr>
          <p:cNvGrpSpPr/>
          <p:nvPr/>
        </p:nvGrpSpPr>
        <p:grpSpPr>
          <a:xfrm>
            <a:off x="9106375" y="3739858"/>
            <a:ext cx="2439507" cy="2511587"/>
            <a:chOff x="9106375" y="3739858"/>
            <a:chExt cx="2439507" cy="2511587"/>
          </a:xfrm>
        </p:grpSpPr>
        <p:sp>
          <p:nvSpPr>
            <p:cNvPr id="210" name="矩形: 圆角 209">
              <a:extLst>
                <a:ext uri="{FF2B5EF4-FFF2-40B4-BE49-F238E27FC236}">
                  <a16:creationId xmlns:a16="http://schemas.microsoft.com/office/drawing/2014/main" id="{0D6994E9-5B94-5944-FD76-1807919E56E1}"/>
                </a:ext>
              </a:extLst>
            </p:cNvPr>
            <p:cNvSpPr/>
            <p:nvPr/>
          </p:nvSpPr>
          <p:spPr>
            <a:xfrm>
              <a:off x="9106375" y="3915342"/>
              <a:ext cx="2439507" cy="2336103"/>
            </a:xfrm>
            <a:prstGeom prst="roundRect">
              <a:avLst>
                <a:gd name="adj" fmla="val 2594"/>
              </a:avLst>
            </a:prstGeom>
            <a:solidFill>
              <a:srgbClr val="F9F9F9"/>
            </a:solidFill>
            <a:ln w="15875">
              <a:gradFill>
                <a:gsLst>
                  <a:gs pos="75000">
                    <a:srgbClr val="F6D6C0"/>
                  </a:gs>
                  <a:gs pos="25000">
                    <a:srgbClr val="F6D6C0"/>
                  </a:gs>
                  <a:gs pos="0">
                    <a:schemeClr val="accent2"/>
                  </a:gs>
                  <a:gs pos="100000">
                    <a:schemeClr val="accent2"/>
                  </a:gs>
                  <a:gs pos="50000">
                    <a:schemeClr val="bg1"/>
                  </a:gs>
                </a:gsLst>
                <a:lin ang="1800000" scaled="0"/>
              </a:gradFill>
            </a:ln>
            <a:effectLst>
              <a:outerShdw blurRad="127000" sx="101000" sy="101000" algn="ctr" rotWithShape="0">
                <a:schemeClr val="tx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216" name="等腰三角形 215">
              <a:extLst>
                <a:ext uri="{FF2B5EF4-FFF2-40B4-BE49-F238E27FC236}">
                  <a16:creationId xmlns:a16="http://schemas.microsoft.com/office/drawing/2014/main" id="{B7DF9A9F-ACDB-C9A4-A6AF-A837316089B3}"/>
                </a:ext>
              </a:extLst>
            </p:cNvPr>
            <p:cNvSpPr/>
            <p:nvPr/>
          </p:nvSpPr>
          <p:spPr>
            <a:xfrm>
              <a:off x="9182624" y="3739858"/>
              <a:ext cx="2201013" cy="167759"/>
            </a:xfrm>
            <a:prstGeom prst="triangle">
              <a:avLst>
                <a:gd name="adj" fmla="val 50577"/>
              </a:avLst>
            </a:prstGeom>
            <a:gradFill flip="none" rotWithShape="1">
              <a:gsLst>
                <a:gs pos="0">
                  <a:srgbClr val="EAA372"/>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8" name="组合 217">
            <a:extLst>
              <a:ext uri="{FF2B5EF4-FFF2-40B4-BE49-F238E27FC236}">
                <a16:creationId xmlns:a16="http://schemas.microsoft.com/office/drawing/2014/main" id="{EEBFE943-25AA-7B79-D279-02B13AB9C089}"/>
              </a:ext>
            </a:extLst>
          </p:cNvPr>
          <p:cNvGrpSpPr/>
          <p:nvPr/>
        </p:nvGrpSpPr>
        <p:grpSpPr>
          <a:xfrm>
            <a:off x="7027076" y="1038906"/>
            <a:ext cx="2439507" cy="2497480"/>
            <a:chOff x="7027076" y="1038906"/>
            <a:chExt cx="2439507" cy="2497480"/>
          </a:xfrm>
        </p:grpSpPr>
        <p:sp>
          <p:nvSpPr>
            <p:cNvPr id="209" name="矩形: 圆角 208">
              <a:extLst>
                <a:ext uri="{FF2B5EF4-FFF2-40B4-BE49-F238E27FC236}">
                  <a16:creationId xmlns:a16="http://schemas.microsoft.com/office/drawing/2014/main" id="{EAF4EEDA-D645-097E-B8E5-DA602CFE8FB0}"/>
                </a:ext>
              </a:extLst>
            </p:cNvPr>
            <p:cNvSpPr/>
            <p:nvPr/>
          </p:nvSpPr>
          <p:spPr>
            <a:xfrm>
              <a:off x="7027076" y="1038906"/>
              <a:ext cx="2439507" cy="2336103"/>
            </a:xfrm>
            <a:prstGeom prst="roundRect">
              <a:avLst>
                <a:gd name="adj" fmla="val 2594"/>
              </a:avLst>
            </a:prstGeom>
            <a:solidFill>
              <a:srgbClr val="F9F9F9"/>
            </a:solidFill>
            <a:ln w="15875">
              <a:gradFill>
                <a:gsLst>
                  <a:gs pos="75000">
                    <a:srgbClr val="F6D6C0"/>
                  </a:gs>
                  <a:gs pos="25000">
                    <a:srgbClr val="F6D6C0"/>
                  </a:gs>
                  <a:gs pos="0">
                    <a:schemeClr val="accent2"/>
                  </a:gs>
                  <a:gs pos="100000">
                    <a:schemeClr val="accent2"/>
                  </a:gs>
                  <a:gs pos="50000">
                    <a:schemeClr val="bg1"/>
                  </a:gs>
                </a:gsLst>
                <a:lin ang="1800000" scaled="0"/>
              </a:gradFill>
            </a:ln>
            <a:effectLst>
              <a:outerShdw blurRad="127000" sx="101000" sy="101000" algn="ctr" rotWithShape="0">
                <a:schemeClr val="tx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217" name="等腰三角形 216">
              <a:extLst>
                <a:ext uri="{FF2B5EF4-FFF2-40B4-BE49-F238E27FC236}">
                  <a16:creationId xmlns:a16="http://schemas.microsoft.com/office/drawing/2014/main" id="{F9B61E2B-6623-B29B-FF73-B302AAF38321}"/>
                </a:ext>
              </a:extLst>
            </p:cNvPr>
            <p:cNvSpPr/>
            <p:nvPr/>
          </p:nvSpPr>
          <p:spPr>
            <a:xfrm rot="10800000">
              <a:off x="7157455" y="3368627"/>
              <a:ext cx="2201013" cy="167759"/>
            </a:xfrm>
            <a:prstGeom prst="triangle">
              <a:avLst>
                <a:gd name="adj" fmla="val 50577"/>
              </a:avLst>
            </a:prstGeom>
            <a:gradFill flip="none" rotWithShape="1">
              <a:gsLst>
                <a:gs pos="0">
                  <a:srgbClr val="EAA372"/>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3" name="文本框 222">
            <a:extLst>
              <a:ext uri="{FF2B5EF4-FFF2-40B4-BE49-F238E27FC236}">
                <a16:creationId xmlns:a16="http://schemas.microsoft.com/office/drawing/2014/main" id="{C7E0F65E-C1B9-CE0E-21F6-0C1970598938}"/>
              </a:ext>
            </a:extLst>
          </p:cNvPr>
          <p:cNvSpPr txBox="1"/>
          <p:nvPr/>
        </p:nvSpPr>
        <p:spPr>
          <a:xfrm>
            <a:off x="781675" y="4138844"/>
            <a:ext cx="2398607" cy="1881284"/>
          </a:xfrm>
          <a:prstGeom prst="rect">
            <a:avLst/>
          </a:prstGeom>
          <a:noFill/>
        </p:spPr>
        <p:txBody>
          <a:bodyPr wrap="square">
            <a:spAutoFit/>
          </a:bodyPr>
          <a:lstStyle/>
          <a:p>
            <a:pPr algn="just">
              <a:lnSpc>
                <a:spcPct val="150000"/>
              </a:lnSpc>
            </a:pPr>
            <a:r>
              <a:rPr lang="en-US" altLang="zh-CN" sz="1600" dirty="0">
                <a:latin typeface="微软雅黑" panose="020B0503020204020204" pitchFamily="34" charset="-122"/>
                <a:ea typeface="微软雅黑" panose="020B0503020204020204" pitchFamily="34" charset="-122"/>
              </a:rPr>
              <a:t>1921</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日，厦门大学借集美学校举行开校式，初创时为私立，设有师范（包括文、理科）、商学两部。</a:t>
            </a:r>
          </a:p>
        </p:txBody>
      </p:sp>
      <p:sp>
        <p:nvSpPr>
          <p:cNvPr id="224" name="文本框 223">
            <a:extLst>
              <a:ext uri="{FF2B5EF4-FFF2-40B4-BE49-F238E27FC236}">
                <a16:creationId xmlns:a16="http://schemas.microsoft.com/office/drawing/2014/main" id="{BDF41ED2-CFEE-4163-230C-1509D04531E3}"/>
              </a:ext>
            </a:extLst>
          </p:cNvPr>
          <p:cNvSpPr txBox="1"/>
          <p:nvPr/>
        </p:nvSpPr>
        <p:spPr>
          <a:xfrm>
            <a:off x="2658265" y="1396915"/>
            <a:ext cx="2398607" cy="1511952"/>
          </a:xfrm>
          <a:prstGeom prst="rect">
            <a:avLst/>
          </a:prstGeom>
          <a:noFill/>
        </p:spPr>
        <p:txBody>
          <a:bodyPr wrap="square">
            <a:spAutoFit/>
          </a:bodyPr>
          <a:lstStyle/>
          <a:p>
            <a:pPr algn="just">
              <a:lnSpc>
                <a:spcPct val="150000"/>
              </a:lnSpc>
            </a:pPr>
            <a:r>
              <a:rPr lang="en-US" altLang="zh-CN" sz="1600" dirty="0">
                <a:latin typeface="微软雅黑" panose="020B0503020204020204" pitchFamily="34" charset="-122"/>
                <a:ea typeface="微软雅黑" panose="020B0503020204020204" pitchFamily="34" charset="-122"/>
              </a:rPr>
              <a:t>1937</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日，经陈嘉庚函请，南京国民政府同意将私立厦门大学改为国立。</a:t>
            </a:r>
          </a:p>
        </p:txBody>
      </p:sp>
      <p:sp>
        <p:nvSpPr>
          <p:cNvPr id="225" name="文本框 224">
            <a:extLst>
              <a:ext uri="{FF2B5EF4-FFF2-40B4-BE49-F238E27FC236}">
                <a16:creationId xmlns:a16="http://schemas.microsoft.com/office/drawing/2014/main" id="{B5D3C7D4-793E-4049-6907-125929628430}"/>
              </a:ext>
            </a:extLst>
          </p:cNvPr>
          <p:cNvSpPr txBox="1"/>
          <p:nvPr/>
        </p:nvSpPr>
        <p:spPr>
          <a:xfrm>
            <a:off x="4968342" y="3954178"/>
            <a:ext cx="2398607" cy="2250616"/>
          </a:xfrm>
          <a:prstGeom prst="rect">
            <a:avLst/>
          </a:prstGeom>
          <a:noFill/>
        </p:spPr>
        <p:txBody>
          <a:bodyPr wrap="square">
            <a:spAutoFit/>
          </a:bodyPr>
          <a:lstStyle/>
          <a:p>
            <a:pPr algn="just">
              <a:lnSpc>
                <a:spcPct val="150000"/>
              </a:lnSpc>
            </a:pPr>
            <a:r>
              <a:rPr lang="en-US" altLang="zh-CN" sz="1600" dirty="0">
                <a:latin typeface="微软雅黑" panose="020B0503020204020204" pitchFamily="34" charset="-122"/>
                <a:ea typeface="微软雅黑" panose="020B0503020204020204" pitchFamily="34" charset="-122"/>
              </a:rPr>
              <a:t>1946</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日，厦门大学校本部开始迁回厦门，长汀各界在体育场举行欢送大会，赠送大匾额一块，上刻“南方之强”四个大字。</a:t>
            </a:r>
          </a:p>
        </p:txBody>
      </p:sp>
      <p:sp>
        <p:nvSpPr>
          <p:cNvPr id="226" name="文本框 225">
            <a:extLst>
              <a:ext uri="{FF2B5EF4-FFF2-40B4-BE49-F238E27FC236}">
                <a16:creationId xmlns:a16="http://schemas.microsoft.com/office/drawing/2014/main" id="{B25733F1-1634-4B52-66D2-BA2D25D0CA83}"/>
              </a:ext>
            </a:extLst>
          </p:cNvPr>
          <p:cNvSpPr txBox="1"/>
          <p:nvPr/>
        </p:nvSpPr>
        <p:spPr>
          <a:xfrm>
            <a:off x="7062643" y="1027583"/>
            <a:ext cx="2398607" cy="2250616"/>
          </a:xfrm>
          <a:prstGeom prst="rect">
            <a:avLst/>
          </a:prstGeom>
          <a:noFill/>
        </p:spPr>
        <p:txBody>
          <a:bodyPr wrap="square">
            <a:spAutoFit/>
          </a:bodyPr>
          <a:lstStyle/>
          <a:p>
            <a:pPr algn="just">
              <a:lnSpc>
                <a:spcPct val="150000"/>
              </a:lnSpc>
            </a:pPr>
            <a:r>
              <a:rPr lang="en-US" altLang="zh-CN" sz="1600" dirty="0">
                <a:latin typeface="微软雅黑" panose="020B0503020204020204" pitchFamily="34" charset="-122"/>
                <a:ea typeface="微软雅黑" panose="020B0503020204020204" pitchFamily="34" charset="-122"/>
              </a:rPr>
              <a:t>1963</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9</a:t>
            </a:r>
            <a:r>
              <a:rPr lang="zh-CN" altLang="en-US" sz="1600" dirty="0">
                <a:latin typeface="微软雅黑" panose="020B0503020204020204" pitchFamily="34" charset="-122"/>
                <a:ea typeface="微软雅黑" panose="020B0503020204020204" pitchFamily="34" charset="-122"/>
              </a:rPr>
              <a:t>月，经中央批准，厦门大学改为直属教育部的全国重点综合性大学。</a:t>
            </a:r>
            <a:r>
              <a:rPr lang="en-US" altLang="zh-CN" sz="1600" dirty="0">
                <a:latin typeface="微软雅黑" panose="020B0503020204020204" pitchFamily="34" charset="-122"/>
                <a:ea typeface="微软雅黑" panose="020B0503020204020204" pitchFamily="34" charset="-122"/>
              </a:rPr>
              <a:t>1995</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月，厦门大学进入国家“</a:t>
            </a:r>
            <a:r>
              <a:rPr lang="en-US" altLang="zh-CN" sz="1600" dirty="0">
                <a:latin typeface="微软雅黑" panose="020B0503020204020204" pitchFamily="34" charset="-122"/>
                <a:ea typeface="微软雅黑" panose="020B0503020204020204" pitchFamily="34" charset="-122"/>
              </a:rPr>
              <a:t>211</a:t>
            </a:r>
            <a:r>
              <a:rPr lang="zh-CN" altLang="en-US" sz="1600" dirty="0">
                <a:latin typeface="微软雅黑" panose="020B0503020204020204" pitchFamily="34" charset="-122"/>
                <a:ea typeface="微软雅黑" panose="020B0503020204020204" pitchFamily="34" charset="-122"/>
              </a:rPr>
              <a:t>工程”建设行列。</a:t>
            </a:r>
          </a:p>
        </p:txBody>
      </p:sp>
      <p:sp>
        <p:nvSpPr>
          <p:cNvPr id="227" name="文本框 226">
            <a:extLst>
              <a:ext uri="{FF2B5EF4-FFF2-40B4-BE49-F238E27FC236}">
                <a16:creationId xmlns:a16="http://schemas.microsoft.com/office/drawing/2014/main" id="{EE418908-8DEC-BB86-C12F-A6D469F3F78E}"/>
              </a:ext>
            </a:extLst>
          </p:cNvPr>
          <p:cNvSpPr txBox="1"/>
          <p:nvPr/>
        </p:nvSpPr>
        <p:spPr>
          <a:xfrm>
            <a:off x="9121387" y="4138844"/>
            <a:ext cx="2398607" cy="1881284"/>
          </a:xfrm>
          <a:prstGeom prst="rect">
            <a:avLst/>
          </a:prstGeom>
          <a:noFill/>
        </p:spPr>
        <p:txBody>
          <a:bodyPr wrap="square">
            <a:spAutoFit/>
          </a:bodyPr>
          <a:lstStyle/>
          <a:p>
            <a:pPr algn="just">
              <a:lnSpc>
                <a:spcPct val="150000"/>
              </a:lnSpc>
            </a:pPr>
            <a:r>
              <a:rPr lang="en-US" altLang="zh-CN" sz="1600" dirty="0">
                <a:latin typeface="微软雅黑" panose="020B0503020204020204" pitchFamily="34" charset="-122"/>
                <a:ea typeface="微软雅黑" panose="020B0503020204020204" pitchFamily="34" charset="-122"/>
              </a:rPr>
              <a:t>2021</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月，厦门大学四校园（思明本部、翔安校区、漳州校区、马来西亚分校）隆重庆祝了厦门大学</a:t>
            </a:r>
            <a:r>
              <a:rPr lang="en-US" altLang="zh-CN" sz="1600" dirty="0">
                <a:latin typeface="微软雅黑" panose="020B0503020204020204" pitchFamily="34" charset="-122"/>
                <a:ea typeface="微软雅黑" panose="020B0503020204020204" pitchFamily="34" charset="-122"/>
              </a:rPr>
              <a:t>100</a:t>
            </a:r>
            <a:r>
              <a:rPr lang="zh-CN" altLang="en-US" sz="1600" dirty="0">
                <a:latin typeface="微软雅黑" panose="020B0503020204020204" pitchFamily="34" charset="-122"/>
                <a:ea typeface="微软雅黑" panose="020B0503020204020204" pitchFamily="34" charset="-122"/>
              </a:rPr>
              <a:t>周年校庆。</a:t>
            </a:r>
          </a:p>
        </p:txBody>
      </p:sp>
    </p:spTree>
    <p:extLst>
      <p:ext uri="{BB962C8B-B14F-4D97-AF65-F5344CB8AC3E}">
        <p14:creationId xmlns:p14="http://schemas.microsoft.com/office/powerpoint/2010/main" val="1199668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8851F36-F0CE-972B-8471-181A8A259BA8}"/>
              </a:ext>
            </a:extLst>
          </p:cNvPr>
          <p:cNvGrpSpPr/>
          <p:nvPr/>
        </p:nvGrpSpPr>
        <p:grpSpPr>
          <a:xfrm>
            <a:off x="584529" y="2559073"/>
            <a:ext cx="10874375" cy="1458233"/>
            <a:chOff x="658813" y="1924380"/>
            <a:chExt cx="10874375" cy="2825274"/>
          </a:xfrm>
        </p:grpSpPr>
        <p:cxnSp>
          <p:nvCxnSpPr>
            <p:cNvPr id="3" name="直接连接符 2">
              <a:extLst>
                <a:ext uri="{FF2B5EF4-FFF2-40B4-BE49-F238E27FC236}">
                  <a16:creationId xmlns:a16="http://schemas.microsoft.com/office/drawing/2014/main" id="{473D8293-C9AC-F222-E814-7CE3171C13C5}"/>
                </a:ext>
              </a:extLst>
            </p:cNvPr>
            <p:cNvCxnSpPr>
              <a:cxnSpLocks/>
            </p:cNvCxnSpPr>
            <p:nvPr/>
          </p:nvCxnSpPr>
          <p:spPr>
            <a:xfrm flipH="1">
              <a:off x="658813" y="1924380"/>
              <a:ext cx="9192455" cy="0"/>
            </a:xfrm>
            <a:prstGeom prst="line">
              <a:avLst/>
            </a:prstGeom>
            <a:noFill/>
            <a:ln w="25400">
              <a:gradFill>
                <a:gsLst>
                  <a:gs pos="0">
                    <a:schemeClr val="accent2">
                      <a:lumMod val="40000"/>
                      <a:lumOff val="60000"/>
                      <a:alpha val="4000"/>
                    </a:schemeClr>
                  </a:gs>
                  <a:gs pos="70000">
                    <a:schemeClr val="accent2"/>
                  </a:gs>
                </a:gsLst>
                <a:lin ang="108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a:extLst>
                <a:ext uri="{FF2B5EF4-FFF2-40B4-BE49-F238E27FC236}">
                  <a16:creationId xmlns:a16="http://schemas.microsoft.com/office/drawing/2014/main" id="{D9C44715-BE9A-44C2-48E1-AA46697805BE}"/>
                </a:ext>
              </a:extLst>
            </p:cNvPr>
            <p:cNvCxnSpPr/>
            <p:nvPr/>
          </p:nvCxnSpPr>
          <p:spPr>
            <a:xfrm flipH="1">
              <a:off x="2207380" y="3339725"/>
              <a:ext cx="7643887" cy="0"/>
            </a:xfrm>
            <a:prstGeom prst="line">
              <a:avLst/>
            </a:prstGeom>
            <a:noFill/>
            <a:ln w="25400">
              <a:gradFill>
                <a:gsLst>
                  <a:gs pos="0">
                    <a:schemeClr val="accent2"/>
                  </a:gs>
                  <a:gs pos="100000">
                    <a:schemeClr val="accent2">
                      <a:lumMod val="40000"/>
                      <a:lumOff val="6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sp>
          <p:nvSpPr>
            <p:cNvPr id="7" name="空心弧 6">
              <a:extLst>
                <a:ext uri="{FF2B5EF4-FFF2-40B4-BE49-F238E27FC236}">
                  <a16:creationId xmlns:a16="http://schemas.microsoft.com/office/drawing/2014/main" id="{E2509608-DB98-ADC1-4F2A-636AF401ECA9}"/>
                </a:ext>
              </a:extLst>
            </p:cNvPr>
            <p:cNvSpPr/>
            <p:nvPr/>
          </p:nvSpPr>
          <p:spPr>
            <a:xfrm rot="5400000" flipH="1">
              <a:off x="9135512" y="2104023"/>
              <a:ext cx="1414691" cy="1060833"/>
            </a:xfrm>
            <a:prstGeom prst="blockArc">
              <a:avLst>
                <a:gd name="adj1" fmla="val 10887375"/>
                <a:gd name="adj2" fmla="val 21486083"/>
                <a:gd name="adj3" fmla="val 0"/>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空心弧 10">
              <a:extLst>
                <a:ext uri="{FF2B5EF4-FFF2-40B4-BE49-F238E27FC236}">
                  <a16:creationId xmlns:a16="http://schemas.microsoft.com/office/drawing/2014/main" id="{868AFBA9-F256-BFEF-87B3-52589CD41B3A}"/>
                </a:ext>
              </a:extLst>
            </p:cNvPr>
            <p:cNvSpPr/>
            <p:nvPr/>
          </p:nvSpPr>
          <p:spPr>
            <a:xfrm rot="16200000">
              <a:off x="1502416" y="3495431"/>
              <a:ext cx="1409930" cy="1097816"/>
            </a:xfrm>
            <a:prstGeom prst="blockArc">
              <a:avLst>
                <a:gd name="adj1" fmla="val 10800000"/>
                <a:gd name="adj2" fmla="val 21486083"/>
                <a:gd name="adj3" fmla="val 0"/>
              </a:avLst>
            </a:prstGeom>
            <a:noFill/>
            <a:ln w="25400">
              <a:solidFill>
                <a:srgbClr val="DD6D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cxnSp>
          <p:nvCxnSpPr>
            <p:cNvPr id="14" name="直接连接符 13">
              <a:extLst>
                <a:ext uri="{FF2B5EF4-FFF2-40B4-BE49-F238E27FC236}">
                  <a16:creationId xmlns:a16="http://schemas.microsoft.com/office/drawing/2014/main" id="{A8448374-7D85-449E-6703-E361BF7DC467}"/>
                </a:ext>
              </a:extLst>
            </p:cNvPr>
            <p:cNvCxnSpPr>
              <a:cxnSpLocks/>
            </p:cNvCxnSpPr>
            <p:nvPr/>
          </p:nvCxnSpPr>
          <p:spPr>
            <a:xfrm flipH="1">
              <a:off x="2207381" y="4749654"/>
              <a:ext cx="9325807" cy="0"/>
            </a:xfrm>
            <a:prstGeom prst="line">
              <a:avLst/>
            </a:prstGeom>
            <a:noFill/>
            <a:ln w="25400">
              <a:gradFill>
                <a:gsLst>
                  <a:gs pos="30000">
                    <a:srgbClr val="DD6D21"/>
                  </a:gs>
                  <a:gs pos="100000">
                    <a:schemeClr val="accent2">
                      <a:alpha val="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16" name="矩形 15">
            <a:extLst>
              <a:ext uri="{FF2B5EF4-FFF2-40B4-BE49-F238E27FC236}">
                <a16:creationId xmlns:a16="http://schemas.microsoft.com/office/drawing/2014/main" id="{86F0BD38-CA46-7EF1-5CD3-2627961DA15D}"/>
              </a:ext>
            </a:extLst>
          </p:cNvPr>
          <p:cNvSpPr/>
          <p:nvPr/>
        </p:nvSpPr>
        <p:spPr>
          <a:xfrm>
            <a:off x="2253704" y="2805365"/>
            <a:ext cx="1868208"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a:ln>
                  <a:noFill/>
                </a:ln>
                <a:gradFill>
                  <a:gsLst>
                    <a:gs pos="30000">
                      <a:srgbClr val="DD6D21"/>
                    </a:gs>
                    <a:gs pos="100000">
                      <a:schemeClr val="accent2"/>
                    </a:gs>
                  </a:gsLst>
                  <a:lin ang="0" scaled="0"/>
                </a:gra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1921. 04. 06</a:t>
            </a:r>
            <a:endParaRPr kumimoji="0" lang="zh-CN" altLang="en-US" b="1" i="0" u="none" strike="noStrike" kern="0" cap="none" spc="0" normalizeH="0" baseline="0" noProof="0" dirty="0">
              <a:ln>
                <a:noFill/>
              </a:ln>
              <a:gradFill>
                <a:gsLst>
                  <a:gs pos="30000">
                    <a:srgbClr val="DD6D21"/>
                  </a:gs>
                  <a:gs pos="100000">
                    <a:schemeClr val="accent2"/>
                  </a:gs>
                </a:gsLst>
                <a:lin ang="0" scaled="0"/>
              </a:gra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188" name="组合 187">
            <a:extLst>
              <a:ext uri="{FF2B5EF4-FFF2-40B4-BE49-F238E27FC236}">
                <a16:creationId xmlns:a16="http://schemas.microsoft.com/office/drawing/2014/main" id="{23E1CDDC-42DC-3082-9034-29D8D6A8094B}"/>
              </a:ext>
            </a:extLst>
          </p:cNvPr>
          <p:cNvGrpSpPr/>
          <p:nvPr/>
        </p:nvGrpSpPr>
        <p:grpSpPr>
          <a:xfrm>
            <a:off x="2938737" y="2446000"/>
            <a:ext cx="224858" cy="224858"/>
            <a:chOff x="3801042" y="4545444"/>
            <a:chExt cx="224858" cy="224858"/>
          </a:xfrm>
        </p:grpSpPr>
        <p:sp>
          <p:nvSpPr>
            <p:cNvPr id="189" name="椭圆 188">
              <a:extLst>
                <a:ext uri="{FF2B5EF4-FFF2-40B4-BE49-F238E27FC236}">
                  <a16:creationId xmlns:a16="http://schemas.microsoft.com/office/drawing/2014/main" id="{9571D70C-8A9B-73E2-9869-B5AB5CC869D2}"/>
                </a:ext>
              </a:extLst>
            </p:cNvPr>
            <p:cNvSpPr/>
            <p:nvPr/>
          </p:nvSpPr>
          <p:spPr>
            <a:xfrm>
              <a:off x="3856321" y="4597254"/>
              <a:ext cx="114300" cy="114300"/>
            </a:xfrm>
            <a:prstGeom prst="ellipse">
              <a:avLst/>
            </a:prstGeom>
            <a:solidFill>
              <a:srgbClr val="DD6D21"/>
            </a:solidFill>
            <a:ln w="63500">
              <a:solidFill>
                <a:srgbClr val="EAA372">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0" name="椭圆 189">
              <a:extLst>
                <a:ext uri="{FF2B5EF4-FFF2-40B4-BE49-F238E27FC236}">
                  <a16:creationId xmlns:a16="http://schemas.microsoft.com/office/drawing/2014/main" id="{12195CEC-324C-913B-0F95-2F647137AE57}"/>
                </a:ext>
              </a:extLst>
            </p:cNvPr>
            <p:cNvSpPr/>
            <p:nvPr/>
          </p:nvSpPr>
          <p:spPr>
            <a:xfrm>
              <a:off x="3801042" y="4545444"/>
              <a:ext cx="224858" cy="224858"/>
            </a:xfrm>
            <a:prstGeom prst="ellipse">
              <a:avLst/>
            </a:prstGeom>
            <a:solidFill>
              <a:schemeClr val="accent2">
                <a:alpha val="3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91" name="文本框 190">
            <a:extLst>
              <a:ext uri="{FF2B5EF4-FFF2-40B4-BE49-F238E27FC236}">
                <a16:creationId xmlns:a16="http://schemas.microsoft.com/office/drawing/2014/main" id="{E24275A6-75E6-60B3-E347-2C7B34F6FB65}"/>
              </a:ext>
            </a:extLst>
          </p:cNvPr>
          <p:cNvSpPr txBox="1"/>
          <p:nvPr/>
        </p:nvSpPr>
        <p:spPr>
          <a:xfrm>
            <a:off x="1428474" y="1163283"/>
            <a:ext cx="3438391" cy="1156855"/>
          </a:xfrm>
          <a:prstGeom prst="rect">
            <a:avLst/>
          </a:prstGeom>
          <a:noFill/>
        </p:spPr>
        <p:txBody>
          <a:bodyPr wrap="square">
            <a:spAutoFit/>
          </a:bodyPr>
          <a:lstStyle/>
          <a:p>
            <a:pPr algn="just">
              <a:lnSpc>
                <a:spcPct val="150000"/>
              </a:lnSpc>
            </a:pPr>
            <a:r>
              <a:rPr lang="en-US" altLang="zh-CN" sz="1600" dirty="0">
                <a:latin typeface="微软雅黑" panose="020B0503020204020204" pitchFamily="34" charset="-122"/>
                <a:ea typeface="微软雅黑" panose="020B0503020204020204" pitchFamily="34" charset="-122"/>
              </a:rPr>
              <a:t>1921</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日，厦门大学借集美学校举行开校式，初创时为私立，设有师范（包括文、理科）、商学两部。</a:t>
            </a:r>
          </a:p>
        </p:txBody>
      </p:sp>
      <p:grpSp>
        <p:nvGrpSpPr>
          <p:cNvPr id="192" name="组合 191">
            <a:extLst>
              <a:ext uri="{FF2B5EF4-FFF2-40B4-BE49-F238E27FC236}">
                <a16:creationId xmlns:a16="http://schemas.microsoft.com/office/drawing/2014/main" id="{BE37D0E9-D0D9-3215-AE41-44DBF4E69C6E}"/>
              </a:ext>
            </a:extLst>
          </p:cNvPr>
          <p:cNvGrpSpPr/>
          <p:nvPr/>
        </p:nvGrpSpPr>
        <p:grpSpPr>
          <a:xfrm>
            <a:off x="8998381" y="2454490"/>
            <a:ext cx="224858" cy="224858"/>
            <a:chOff x="3801042" y="4545444"/>
            <a:chExt cx="224858" cy="224858"/>
          </a:xfrm>
        </p:grpSpPr>
        <p:sp>
          <p:nvSpPr>
            <p:cNvPr id="193" name="椭圆 192">
              <a:extLst>
                <a:ext uri="{FF2B5EF4-FFF2-40B4-BE49-F238E27FC236}">
                  <a16:creationId xmlns:a16="http://schemas.microsoft.com/office/drawing/2014/main" id="{74FF2CC3-5FEF-2273-5531-A05924C4BA6D}"/>
                </a:ext>
              </a:extLst>
            </p:cNvPr>
            <p:cNvSpPr/>
            <p:nvPr/>
          </p:nvSpPr>
          <p:spPr>
            <a:xfrm>
              <a:off x="3856321" y="4597254"/>
              <a:ext cx="114300" cy="114300"/>
            </a:xfrm>
            <a:prstGeom prst="ellipse">
              <a:avLst/>
            </a:prstGeom>
            <a:solidFill>
              <a:srgbClr val="DD6D21"/>
            </a:solidFill>
            <a:ln w="63500">
              <a:solidFill>
                <a:srgbClr val="EAA372">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4" name="椭圆 193">
              <a:extLst>
                <a:ext uri="{FF2B5EF4-FFF2-40B4-BE49-F238E27FC236}">
                  <a16:creationId xmlns:a16="http://schemas.microsoft.com/office/drawing/2014/main" id="{683D2915-39DE-0DB7-7E9D-1409AC22C18D}"/>
                </a:ext>
              </a:extLst>
            </p:cNvPr>
            <p:cNvSpPr/>
            <p:nvPr/>
          </p:nvSpPr>
          <p:spPr>
            <a:xfrm>
              <a:off x="3801042" y="4545444"/>
              <a:ext cx="224858" cy="224858"/>
            </a:xfrm>
            <a:prstGeom prst="ellipse">
              <a:avLst/>
            </a:prstGeom>
            <a:solidFill>
              <a:schemeClr val="accent2">
                <a:alpha val="3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05" name="矩形 204">
            <a:extLst>
              <a:ext uri="{FF2B5EF4-FFF2-40B4-BE49-F238E27FC236}">
                <a16:creationId xmlns:a16="http://schemas.microsoft.com/office/drawing/2014/main" id="{6944515A-320A-165C-D5F7-AA5E1FE02FC4}"/>
              </a:ext>
            </a:extLst>
          </p:cNvPr>
          <p:cNvSpPr/>
          <p:nvPr/>
        </p:nvSpPr>
        <p:spPr>
          <a:xfrm>
            <a:off x="7943880" y="2805365"/>
            <a:ext cx="1868208"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a:ln>
                  <a:noFill/>
                </a:ln>
                <a:gradFill>
                  <a:gsLst>
                    <a:gs pos="30000">
                      <a:srgbClr val="DD6D21"/>
                    </a:gs>
                    <a:gs pos="100000">
                      <a:schemeClr val="accent2"/>
                    </a:gs>
                  </a:gsLst>
                  <a:lin ang="0" scaled="0"/>
                </a:gra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1937. 07. 01</a:t>
            </a:r>
            <a:endParaRPr kumimoji="0" lang="zh-CN" altLang="en-US" b="1" i="0" u="none" strike="noStrike" kern="0" cap="none" spc="0" normalizeH="0" baseline="0" noProof="0" dirty="0">
              <a:ln>
                <a:noFill/>
              </a:ln>
              <a:gradFill>
                <a:gsLst>
                  <a:gs pos="30000">
                    <a:srgbClr val="DD6D21"/>
                  </a:gs>
                  <a:gs pos="100000">
                    <a:schemeClr val="accent2"/>
                  </a:gs>
                </a:gsLst>
                <a:lin ang="0" scaled="0"/>
              </a:gra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07" name="文本框 206">
            <a:extLst>
              <a:ext uri="{FF2B5EF4-FFF2-40B4-BE49-F238E27FC236}">
                <a16:creationId xmlns:a16="http://schemas.microsoft.com/office/drawing/2014/main" id="{E8367816-6618-1408-5768-242B38BA7E38}"/>
              </a:ext>
            </a:extLst>
          </p:cNvPr>
          <p:cNvSpPr txBox="1"/>
          <p:nvPr/>
        </p:nvSpPr>
        <p:spPr>
          <a:xfrm>
            <a:off x="7502519" y="1163283"/>
            <a:ext cx="3330881" cy="1156855"/>
          </a:xfrm>
          <a:prstGeom prst="rect">
            <a:avLst/>
          </a:prstGeom>
          <a:noFill/>
        </p:spPr>
        <p:txBody>
          <a:bodyPr wrap="square">
            <a:spAutoFit/>
          </a:bodyPr>
          <a:lstStyle/>
          <a:p>
            <a:pPr algn="just">
              <a:lnSpc>
                <a:spcPct val="150000"/>
              </a:lnSpc>
            </a:pPr>
            <a:r>
              <a:rPr lang="en-US" altLang="zh-CN" sz="1600" dirty="0">
                <a:latin typeface="微软雅黑" panose="020B0503020204020204" pitchFamily="34" charset="-122"/>
                <a:ea typeface="微软雅黑" panose="020B0503020204020204" pitchFamily="34" charset="-122"/>
              </a:rPr>
              <a:t>1937</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日，经陈嘉庚函请，南京国民政府同意将私立厦门大学改为国立。</a:t>
            </a:r>
          </a:p>
        </p:txBody>
      </p:sp>
      <p:grpSp>
        <p:nvGrpSpPr>
          <p:cNvPr id="211" name="组合 210">
            <a:extLst>
              <a:ext uri="{FF2B5EF4-FFF2-40B4-BE49-F238E27FC236}">
                <a16:creationId xmlns:a16="http://schemas.microsoft.com/office/drawing/2014/main" id="{3BF47674-2285-DD9B-148E-12F8E8A52CA7}"/>
              </a:ext>
            </a:extLst>
          </p:cNvPr>
          <p:cNvGrpSpPr/>
          <p:nvPr/>
        </p:nvGrpSpPr>
        <p:grpSpPr>
          <a:xfrm>
            <a:off x="2372358" y="3904697"/>
            <a:ext cx="224858" cy="224858"/>
            <a:chOff x="3801042" y="4545444"/>
            <a:chExt cx="224858" cy="224858"/>
          </a:xfrm>
        </p:grpSpPr>
        <p:sp>
          <p:nvSpPr>
            <p:cNvPr id="212" name="椭圆 211">
              <a:extLst>
                <a:ext uri="{FF2B5EF4-FFF2-40B4-BE49-F238E27FC236}">
                  <a16:creationId xmlns:a16="http://schemas.microsoft.com/office/drawing/2014/main" id="{BBA1AE5D-FCF2-5BE2-14AB-F3A66878EC78}"/>
                </a:ext>
              </a:extLst>
            </p:cNvPr>
            <p:cNvSpPr/>
            <p:nvPr/>
          </p:nvSpPr>
          <p:spPr>
            <a:xfrm>
              <a:off x="3856321" y="4597254"/>
              <a:ext cx="114300" cy="114300"/>
            </a:xfrm>
            <a:prstGeom prst="ellipse">
              <a:avLst/>
            </a:prstGeom>
            <a:solidFill>
              <a:srgbClr val="DD6D21"/>
            </a:solidFill>
            <a:ln w="63500">
              <a:solidFill>
                <a:srgbClr val="EAA372">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8" name="椭圆 227">
              <a:extLst>
                <a:ext uri="{FF2B5EF4-FFF2-40B4-BE49-F238E27FC236}">
                  <a16:creationId xmlns:a16="http://schemas.microsoft.com/office/drawing/2014/main" id="{611C2985-B1F6-4591-0B9A-DF961774D669}"/>
                </a:ext>
              </a:extLst>
            </p:cNvPr>
            <p:cNvSpPr/>
            <p:nvPr/>
          </p:nvSpPr>
          <p:spPr>
            <a:xfrm>
              <a:off x="3801042" y="4545444"/>
              <a:ext cx="224858" cy="224858"/>
            </a:xfrm>
            <a:prstGeom prst="ellipse">
              <a:avLst/>
            </a:prstGeom>
            <a:solidFill>
              <a:schemeClr val="accent2">
                <a:alpha val="3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229" name="组合 228">
            <a:extLst>
              <a:ext uri="{FF2B5EF4-FFF2-40B4-BE49-F238E27FC236}">
                <a16:creationId xmlns:a16="http://schemas.microsoft.com/office/drawing/2014/main" id="{36140054-DD32-DF60-4261-61CC8574183B}"/>
              </a:ext>
            </a:extLst>
          </p:cNvPr>
          <p:cNvGrpSpPr/>
          <p:nvPr/>
        </p:nvGrpSpPr>
        <p:grpSpPr>
          <a:xfrm>
            <a:off x="6411762" y="3904697"/>
            <a:ext cx="224858" cy="224858"/>
            <a:chOff x="3801042" y="4545444"/>
            <a:chExt cx="224858" cy="224858"/>
          </a:xfrm>
        </p:grpSpPr>
        <p:sp>
          <p:nvSpPr>
            <p:cNvPr id="230" name="椭圆 229">
              <a:extLst>
                <a:ext uri="{FF2B5EF4-FFF2-40B4-BE49-F238E27FC236}">
                  <a16:creationId xmlns:a16="http://schemas.microsoft.com/office/drawing/2014/main" id="{7871FB91-0DF9-81E7-BEA6-8860591DD8B2}"/>
                </a:ext>
              </a:extLst>
            </p:cNvPr>
            <p:cNvSpPr/>
            <p:nvPr/>
          </p:nvSpPr>
          <p:spPr>
            <a:xfrm>
              <a:off x="3856321" y="4597254"/>
              <a:ext cx="114300" cy="114300"/>
            </a:xfrm>
            <a:prstGeom prst="ellipse">
              <a:avLst/>
            </a:prstGeom>
            <a:solidFill>
              <a:srgbClr val="DD6D21"/>
            </a:solidFill>
            <a:ln w="63500">
              <a:solidFill>
                <a:srgbClr val="EAA372">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1" name="椭圆 230">
              <a:extLst>
                <a:ext uri="{FF2B5EF4-FFF2-40B4-BE49-F238E27FC236}">
                  <a16:creationId xmlns:a16="http://schemas.microsoft.com/office/drawing/2014/main" id="{F424F4FB-55A3-A452-67E5-1B5BA86F3011}"/>
                </a:ext>
              </a:extLst>
            </p:cNvPr>
            <p:cNvSpPr/>
            <p:nvPr/>
          </p:nvSpPr>
          <p:spPr>
            <a:xfrm>
              <a:off x="3801042" y="4545444"/>
              <a:ext cx="224858" cy="224858"/>
            </a:xfrm>
            <a:prstGeom prst="ellipse">
              <a:avLst/>
            </a:prstGeom>
            <a:solidFill>
              <a:schemeClr val="accent2">
                <a:alpha val="3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232" name="组合 231">
            <a:extLst>
              <a:ext uri="{FF2B5EF4-FFF2-40B4-BE49-F238E27FC236}">
                <a16:creationId xmlns:a16="http://schemas.microsoft.com/office/drawing/2014/main" id="{DAE9C741-EDC1-E4B9-B277-B495A08EAA19}"/>
              </a:ext>
            </a:extLst>
          </p:cNvPr>
          <p:cNvGrpSpPr/>
          <p:nvPr/>
        </p:nvGrpSpPr>
        <p:grpSpPr>
          <a:xfrm>
            <a:off x="10461571" y="3896990"/>
            <a:ext cx="224858" cy="224858"/>
            <a:chOff x="3801042" y="4545444"/>
            <a:chExt cx="224858" cy="224858"/>
          </a:xfrm>
        </p:grpSpPr>
        <p:sp>
          <p:nvSpPr>
            <p:cNvPr id="233" name="椭圆 232">
              <a:extLst>
                <a:ext uri="{FF2B5EF4-FFF2-40B4-BE49-F238E27FC236}">
                  <a16:creationId xmlns:a16="http://schemas.microsoft.com/office/drawing/2014/main" id="{FA38E520-0BD7-3BA2-A2A1-B5E767C6E900}"/>
                </a:ext>
              </a:extLst>
            </p:cNvPr>
            <p:cNvSpPr/>
            <p:nvPr/>
          </p:nvSpPr>
          <p:spPr>
            <a:xfrm>
              <a:off x="3856321" y="4597254"/>
              <a:ext cx="114300" cy="114300"/>
            </a:xfrm>
            <a:prstGeom prst="ellipse">
              <a:avLst/>
            </a:prstGeom>
            <a:solidFill>
              <a:srgbClr val="DD6D21"/>
            </a:solidFill>
            <a:ln w="63500">
              <a:solidFill>
                <a:srgbClr val="EAA372">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4" name="椭圆 233">
              <a:extLst>
                <a:ext uri="{FF2B5EF4-FFF2-40B4-BE49-F238E27FC236}">
                  <a16:creationId xmlns:a16="http://schemas.microsoft.com/office/drawing/2014/main" id="{2B9BA666-411A-5175-63EA-1566AE794A83}"/>
                </a:ext>
              </a:extLst>
            </p:cNvPr>
            <p:cNvSpPr/>
            <p:nvPr/>
          </p:nvSpPr>
          <p:spPr>
            <a:xfrm>
              <a:off x="3801042" y="4545444"/>
              <a:ext cx="224858" cy="224858"/>
            </a:xfrm>
            <a:prstGeom prst="ellipse">
              <a:avLst/>
            </a:prstGeom>
            <a:solidFill>
              <a:schemeClr val="accent2">
                <a:alpha val="3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35" name="矩形 234">
            <a:extLst>
              <a:ext uri="{FF2B5EF4-FFF2-40B4-BE49-F238E27FC236}">
                <a16:creationId xmlns:a16="http://schemas.microsoft.com/office/drawing/2014/main" id="{64853B05-3424-AF3F-3C97-EFFB0A95077E}"/>
              </a:ext>
            </a:extLst>
          </p:cNvPr>
          <p:cNvSpPr/>
          <p:nvPr/>
        </p:nvSpPr>
        <p:spPr>
          <a:xfrm>
            <a:off x="1504689" y="3507770"/>
            <a:ext cx="1868208"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a:ln>
                  <a:noFill/>
                </a:ln>
                <a:gradFill>
                  <a:gsLst>
                    <a:gs pos="30000">
                      <a:srgbClr val="DD6D21"/>
                    </a:gs>
                    <a:gs pos="100000">
                      <a:schemeClr val="accent2"/>
                    </a:gs>
                  </a:gsLst>
                  <a:lin ang="0" scaled="0"/>
                </a:gra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1947. 06. 01</a:t>
            </a:r>
            <a:endParaRPr kumimoji="0" lang="zh-CN" altLang="en-US" b="1" i="0" u="none" strike="noStrike" kern="0" cap="none" spc="0" normalizeH="0" baseline="0" noProof="0" dirty="0">
              <a:ln>
                <a:noFill/>
              </a:ln>
              <a:gradFill>
                <a:gsLst>
                  <a:gs pos="30000">
                    <a:srgbClr val="DD6D21"/>
                  </a:gs>
                  <a:gs pos="100000">
                    <a:schemeClr val="accent2"/>
                  </a:gs>
                </a:gsLst>
                <a:lin ang="0" scaled="0"/>
              </a:gra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6" name="矩形 235">
            <a:extLst>
              <a:ext uri="{FF2B5EF4-FFF2-40B4-BE49-F238E27FC236}">
                <a16:creationId xmlns:a16="http://schemas.microsoft.com/office/drawing/2014/main" id="{95F6555C-45DA-F7C7-2305-10321CE241C6}"/>
              </a:ext>
            </a:extLst>
          </p:cNvPr>
          <p:cNvSpPr/>
          <p:nvPr/>
        </p:nvSpPr>
        <p:spPr>
          <a:xfrm>
            <a:off x="5545662" y="3507770"/>
            <a:ext cx="1868208"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a:ln>
                  <a:noFill/>
                </a:ln>
                <a:gradFill>
                  <a:gsLst>
                    <a:gs pos="30000">
                      <a:srgbClr val="DD6D21"/>
                    </a:gs>
                    <a:gs pos="100000">
                      <a:schemeClr val="accent2"/>
                    </a:gs>
                  </a:gsLst>
                  <a:lin ang="0" scaled="0"/>
                </a:gra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1963. 09. 01</a:t>
            </a:r>
            <a:endParaRPr kumimoji="0" lang="zh-CN" altLang="en-US" b="1" i="0" u="none" strike="noStrike" kern="0" cap="none" spc="0" normalizeH="0" baseline="0" noProof="0" dirty="0">
              <a:ln>
                <a:noFill/>
              </a:ln>
              <a:gradFill>
                <a:gsLst>
                  <a:gs pos="30000">
                    <a:srgbClr val="DD6D21"/>
                  </a:gs>
                  <a:gs pos="100000">
                    <a:schemeClr val="accent2"/>
                  </a:gs>
                </a:gsLst>
                <a:lin ang="0" scaled="0"/>
              </a:gra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7" name="矩形 236">
            <a:extLst>
              <a:ext uri="{FF2B5EF4-FFF2-40B4-BE49-F238E27FC236}">
                <a16:creationId xmlns:a16="http://schemas.microsoft.com/office/drawing/2014/main" id="{665E843D-2E76-D99D-7090-88477C05AD93}"/>
              </a:ext>
            </a:extLst>
          </p:cNvPr>
          <p:cNvSpPr/>
          <p:nvPr/>
        </p:nvSpPr>
        <p:spPr>
          <a:xfrm>
            <a:off x="9656853" y="3507770"/>
            <a:ext cx="1868208"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kern="0" dirty="0">
                <a:gradFill>
                  <a:gsLst>
                    <a:gs pos="30000">
                      <a:srgbClr val="DD6D21"/>
                    </a:gs>
                    <a:gs pos="100000">
                      <a:schemeClr val="accent2"/>
                    </a:gs>
                  </a:gsLst>
                  <a:lin ang="0" scaled="0"/>
                </a:gradFill>
                <a:latin typeface="微软雅黑" panose="020B0503020204020204" pitchFamily="34" charset="-122"/>
                <a:ea typeface="微软雅黑" panose="020B0503020204020204" pitchFamily="34" charset="-122"/>
                <a:cs typeface="+mn-ea"/>
                <a:sym typeface="Arial" panose="020B0604020202020204" pitchFamily="34" charset="0"/>
              </a:rPr>
              <a:t>2021</a:t>
            </a:r>
            <a:r>
              <a:rPr kumimoji="0" lang="en-US" altLang="zh-CN" i="0" u="none" strike="noStrike" kern="0" cap="none" spc="0" normalizeH="0" baseline="0" noProof="0" dirty="0">
                <a:ln>
                  <a:noFill/>
                </a:ln>
                <a:gradFill>
                  <a:gsLst>
                    <a:gs pos="30000">
                      <a:srgbClr val="DD6D21"/>
                    </a:gs>
                    <a:gs pos="100000">
                      <a:schemeClr val="accent2"/>
                    </a:gs>
                  </a:gsLst>
                  <a:lin ang="0" scaled="0"/>
                </a:gra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 04. 06</a:t>
            </a:r>
            <a:endParaRPr kumimoji="0" lang="zh-CN" altLang="en-US" b="1" i="0" u="none" strike="noStrike" kern="0" cap="none" spc="0" normalizeH="0" baseline="0" noProof="0" dirty="0">
              <a:ln>
                <a:noFill/>
              </a:ln>
              <a:gradFill>
                <a:gsLst>
                  <a:gs pos="30000">
                    <a:srgbClr val="DD6D21"/>
                  </a:gs>
                  <a:gs pos="100000">
                    <a:schemeClr val="accent2"/>
                  </a:gs>
                </a:gsLst>
                <a:lin ang="0" scaled="0"/>
              </a:gra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8" name="文本框 237">
            <a:extLst>
              <a:ext uri="{FF2B5EF4-FFF2-40B4-BE49-F238E27FC236}">
                <a16:creationId xmlns:a16="http://schemas.microsoft.com/office/drawing/2014/main" id="{BBC07436-DBCA-4024-7483-F4C4663E098A}"/>
              </a:ext>
            </a:extLst>
          </p:cNvPr>
          <p:cNvSpPr txBox="1"/>
          <p:nvPr/>
        </p:nvSpPr>
        <p:spPr>
          <a:xfrm>
            <a:off x="730101" y="4224446"/>
            <a:ext cx="3342881" cy="1526187"/>
          </a:xfrm>
          <a:prstGeom prst="rect">
            <a:avLst/>
          </a:prstGeom>
          <a:noFill/>
        </p:spPr>
        <p:txBody>
          <a:bodyPr wrap="square">
            <a:spAutoFit/>
          </a:bodyPr>
          <a:lstStyle/>
          <a:p>
            <a:pPr algn="just">
              <a:lnSpc>
                <a:spcPct val="150000"/>
              </a:lnSpc>
            </a:pPr>
            <a:r>
              <a:rPr lang="en-US" altLang="zh-CN" sz="1600" dirty="0">
                <a:latin typeface="微软雅黑" panose="020B0503020204020204" pitchFamily="34" charset="-122"/>
                <a:ea typeface="微软雅黑" panose="020B0503020204020204" pitchFamily="34" charset="-122"/>
              </a:rPr>
              <a:t>1946</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日，厦门大学校本部开始迁回厦门，长汀各界在体育场举行欢送大会，赠送大匾额一块，上刻“南方之强”四个大字。</a:t>
            </a:r>
          </a:p>
        </p:txBody>
      </p:sp>
      <p:sp>
        <p:nvSpPr>
          <p:cNvPr id="239" name="文本框 238">
            <a:extLst>
              <a:ext uri="{FF2B5EF4-FFF2-40B4-BE49-F238E27FC236}">
                <a16:creationId xmlns:a16="http://schemas.microsoft.com/office/drawing/2014/main" id="{27874FB3-0B16-915F-0899-1B83ED299E40}"/>
              </a:ext>
            </a:extLst>
          </p:cNvPr>
          <p:cNvSpPr txBox="1"/>
          <p:nvPr/>
        </p:nvSpPr>
        <p:spPr>
          <a:xfrm>
            <a:off x="4795793" y="4224446"/>
            <a:ext cx="3359515" cy="1526187"/>
          </a:xfrm>
          <a:prstGeom prst="rect">
            <a:avLst/>
          </a:prstGeom>
          <a:noFill/>
        </p:spPr>
        <p:txBody>
          <a:bodyPr wrap="square">
            <a:spAutoFit/>
          </a:bodyPr>
          <a:lstStyle/>
          <a:p>
            <a:pPr algn="just">
              <a:lnSpc>
                <a:spcPct val="150000"/>
              </a:lnSpc>
            </a:pPr>
            <a:r>
              <a:rPr lang="en-US" altLang="zh-CN" sz="1600" dirty="0">
                <a:latin typeface="微软雅黑" panose="020B0503020204020204" pitchFamily="34" charset="-122"/>
                <a:ea typeface="微软雅黑" panose="020B0503020204020204" pitchFamily="34" charset="-122"/>
              </a:rPr>
              <a:t>1963</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9</a:t>
            </a:r>
            <a:r>
              <a:rPr lang="zh-CN" altLang="en-US" sz="1600" dirty="0">
                <a:latin typeface="微软雅黑" panose="020B0503020204020204" pitchFamily="34" charset="-122"/>
                <a:ea typeface="微软雅黑" panose="020B0503020204020204" pitchFamily="34" charset="-122"/>
              </a:rPr>
              <a:t>月，经中央批准，厦门大学改为直属教育部的全国重点综合性大学。</a:t>
            </a:r>
            <a:r>
              <a:rPr lang="en-US" altLang="zh-CN" sz="1600" dirty="0">
                <a:latin typeface="微软雅黑" panose="020B0503020204020204" pitchFamily="34" charset="-122"/>
                <a:ea typeface="微软雅黑" panose="020B0503020204020204" pitchFamily="34" charset="-122"/>
              </a:rPr>
              <a:t>1995</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月，厦门大学进入国家“</a:t>
            </a:r>
            <a:r>
              <a:rPr lang="en-US" altLang="zh-CN" sz="1600" dirty="0">
                <a:latin typeface="微软雅黑" panose="020B0503020204020204" pitchFamily="34" charset="-122"/>
                <a:ea typeface="微软雅黑" panose="020B0503020204020204" pitchFamily="34" charset="-122"/>
              </a:rPr>
              <a:t>211</a:t>
            </a:r>
            <a:r>
              <a:rPr lang="zh-CN" altLang="en-US" sz="1600" dirty="0">
                <a:latin typeface="微软雅黑" panose="020B0503020204020204" pitchFamily="34" charset="-122"/>
                <a:ea typeface="微软雅黑" panose="020B0503020204020204" pitchFamily="34" charset="-122"/>
              </a:rPr>
              <a:t>工程”建设行列。</a:t>
            </a:r>
          </a:p>
        </p:txBody>
      </p:sp>
      <p:sp>
        <p:nvSpPr>
          <p:cNvPr id="240" name="文本框 239">
            <a:extLst>
              <a:ext uri="{FF2B5EF4-FFF2-40B4-BE49-F238E27FC236}">
                <a16:creationId xmlns:a16="http://schemas.microsoft.com/office/drawing/2014/main" id="{A5267391-5641-A10C-C7E7-B73DF9B85A32}"/>
              </a:ext>
            </a:extLst>
          </p:cNvPr>
          <p:cNvSpPr txBox="1"/>
          <p:nvPr/>
        </p:nvSpPr>
        <p:spPr>
          <a:xfrm>
            <a:off x="8914972" y="4224446"/>
            <a:ext cx="2999698" cy="1526187"/>
          </a:xfrm>
          <a:prstGeom prst="rect">
            <a:avLst/>
          </a:prstGeom>
          <a:noFill/>
        </p:spPr>
        <p:txBody>
          <a:bodyPr wrap="square">
            <a:spAutoFit/>
          </a:bodyPr>
          <a:lstStyle/>
          <a:p>
            <a:pPr algn="just">
              <a:lnSpc>
                <a:spcPct val="150000"/>
              </a:lnSpc>
            </a:pPr>
            <a:r>
              <a:rPr lang="en-US" altLang="zh-CN" sz="1600" dirty="0">
                <a:latin typeface="微软雅黑" panose="020B0503020204020204" pitchFamily="34" charset="-122"/>
                <a:ea typeface="微软雅黑" panose="020B0503020204020204" pitchFamily="34" charset="-122"/>
              </a:rPr>
              <a:t>2021</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月，厦门大学四校园（思明本部、翔安校区、漳州校区、马来西亚分校）隆重庆祝了厦门大学</a:t>
            </a:r>
            <a:r>
              <a:rPr lang="en-US" altLang="zh-CN" sz="1600" dirty="0">
                <a:latin typeface="微软雅黑" panose="020B0503020204020204" pitchFamily="34" charset="-122"/>
                <a:ea typeface="微软雅黑" panose="020B0503020204020204" pitchFamily="34" charset="-122"/>
              </a:rPr>
              <a:t>100</a:t>
            </a:r>
            <a:r>
              <a:rPr lang="zh-CN" altLang="en-US" sz="1600" dirty="0">
                <a:latin typeface="微软雅黑" panose="020B0503020204020204" pitchFamily="34" charset="-122"/>
                <a:ea typeface="微软雅黑" panose="020B0503020204020204" pitchFamily="34" charset="-122"/>
              </a:rPr>
              <a:t>周年校庆。</a:t>
            </a:r>
          </a:p>
        </p:txBody>
      </p:sp>
    </p:spTree>
    <p:extLst>
      <p:ext uri="{BB962C8B-B14F-4D97-AF65-F5344CB8AC3E}">
        <p14:creationId xmlns:p14="http://schemas.microsoft.com/office/powerpoint/2010/main" val="3737382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E70181E4-BD66-142C-C10C-A6AE8955AD42}"/>
              </a:ext>
            </a:extLst>
          </p:cNvPr>
          <p:cNvSpPr/>
          <p:nvPr/>
        </p:nvSpPr>
        <p:spPr>
          <a:xfrm>
            <a:off x="-977900" y="1298696"/>
            <a:ext cx="14097000" cy="3869555"/>
          </a:xfrm>
          <a:prstGeom prst="roundRect">
            <a:avLst>
              <a:gd name="adj" fmla="val 4459"/>
            </a:avLst>
          </a:prstGeom>
          <a:gradFill>
            <a:gsLst>
              <a:gs pos="0">
                <a:srgbClr val="DD6D21">
                  <a:alpha val="78000"/>
                </a:srgbClr>
              </a:gs>
              <a:gs pos="100000">
                <a:srgbClr val="DD6D21">
                  <a:alpha val="97000"/>
                </a:srgb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矩形: 圆角 14">
            <a:extLst>
              <a:ext uri="{FF2B5EF4-FFF2-40B4-BE49-F238E27FC236}">
                <a16:creationId xmlns:a16="http://schemas.microsoft.com/office/drawing/2014/main" id="{9B054FEA-84EF-25C7-BBA8-22D1DDA10245}"/>
              </a:ext>
            </a:extLst>
          </p:cNvPr>
          <p:cNvSpPr/>
          <p:nvPr/>
        </p:nvSpPr>
        <p:spPr>
          <a:xfrm>
            <a:off x="-963054" y="1554650"/>
            <a:ext cx="14097000" cy="3659172"/>
          </a:xfrm>
          <a:prstGeom prst="roundRect">
            <a:avLst>
              <a:gd name="adj" fmla="val 7947"/>
            </a:avLst>
          </a:prstGeom>
          <a:gradFill>
            <a:gsLst>
              <a:gs pos="0">
                <a:schemeClr val="accent2">
                  <a:alpha val="76000"/>
                </a:schemeClr>
              </a:gs>
              <a:gs pos="100000">
                <a:srgbClr val="EAA372">
                  <a:alpha val="51000"/>
                </a:srgb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7" name="组合 16">
            <a:extLst>
              <a:ext uri="{FF2B5EF4-FFF2-40B4-BE49-F238E27FC236}">
                <a16:creationId xmlns:a16="http://schemas.microsoft.com/office/drawing/2014/main" id="{1C164045-91AB-7BE8-991F-E875A5737BFC}"/>
              </a:ext>
            </a:extLst>
          </p:cNvPr>
          <p:cNvGrpSpPr/>
          <p:nvPr/>
        </p:nvGrpSpPr>
        <p:grpSpPr>
          <a:xfrm>
            <a:off x="1230313" y="1971799"/>
            <a:ext cx="2655252" cy="3467100"/>
            <a:chOff x="1230313" y="1933699"/>
            <a:chExt cx="2655252" cy="3467100"/>
          </a:xfrm>
        </p:grpSpPr>
        <p:sp>
          <p:nvSpPr>
            <p:cNvPr id="18" name="圆角矩形 3">
              <a:extLst>
                <a:ext uri="{FF2B5EF4-FFF2-40B4-BE49-F238E27FC236}">
                  <a16:creationId xmlns:a16="http://schemas.microsoft.com/office/drawing/2014/main" id="{795E4EB5-5ADE-E2DC-5140-4E2EA1EAA858}"/>
                </a:ext>
              </a:extLst>
            </p:cNvPr>
            <p:cNvSpPr/>
            <p:nvPr/>
          </p:nvSpPr>
          <p:spPr>
            <a:xfrm>
              <a:off x="1230313" y="1933699"/>
              <a:ext cx="2655252" cy="3467100"/>
            </a:xfrm>
            <a:prstGeom prst="roundRect">
              <a:avLst>
                <a:gd name="adj" fmla="val 0"/>
              </a:avLst>
            </a:prstGeom>
            <a:solidFill>
              <a:srgbClr val="F9F9F9"/>
            </a:solidFill>
            <a:ln w="9525">
              <a:noFill/>
            </a:ln>
            <a:effectLst>
              <a:outerShdw blurRad="127000" sx="101000" sy="101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19" name="矩形 18">
              <a:extLst>
                <a:ext uri="{FF2B5EF4-FFF2-40B4-BE49-F238E27FC236}">
                  <a16:creationId xmlns:a16="http://schemas.microsoft.com/office/drawing/2014/main" id="{7E84ACCE-9069-750B-EFBF-E86172CBBC60}"/>
                </a:ext>
              </a:extLst>
            </p:cNvPr>
            <p:cNvSpPr/>
            <p:nvPr/>
          </p:nvSpPr>
          <p:spPr>
            <a:xfrm>
              <a:off x="1406888" y="2305573"/>
              <a:ext cx="2302101" cy="525657"/>
            </a:xfrm>
            <a:prstGeom prst="rect">
              <a:avLst/>
            </a:prstGeom>
            <a:noFill/>
          </p:spPr>
          <p:txBody>
            <a:bodyPr wrap="square">
              <a:spAutoFit/>
            </a:bodyPr>
            <a:lstStyle/>
            <a:p>
              <a:pPr algn="ctr">
                <a:lnSpc>
                  <a:spcPct val="130000"/>
                </a:lnSpc>
              </a:pPr>
              <a:r>
                <a:rPr lang="zh-CN" altLang="en-US" sz="2400" b="1" dirty="0">
                  <a:gradFill>
                    <a:gsLst>
                      <a:gs pos="30000">
                        <a:srgbClr val="DD6D21"/>
                      </a:gs>
                      <a:gs pos="100000">
                        <a:schemeClr val="accent2"/>
                      </a:gs>
                    </a:gsLst>
                    <a:lin ang="0" scaled="0"/>
                  </a:gradFill>
                  <a:latin typeface="微软雅黑" panose="020B0503020204020204" pitchFamily="34" charset="-122"/>
                  <a:ea typeface="微软雅黑" panose="020B0503020204020204" pitchFamily="34" charset="-122"/>
                </a:rPr>
                <a:t>省市级荣誉</a:t>
              </a:r>
            </a:p>
          </p:txBody>
        </p:sp>
        <p:cxnSp>
          <p:nvCxnSpPr>
            <p:cNvPr id="20" name="直接连接符 19">
              <a:extLst>
                <a:ext uri="{FF2B5EF4-FFF2-40B4-BE49-F238E27FC236}">
                  <a16:creationId xmlns:a16="http://schemas.microsoft.com/office/drawing/2014/main" id="{9142AB0A-CA35-C092-1617-FC9A9BBAC7BF}"/>
                </a:ext>
              </a:extLst>
            </p:cNvPr>
            <p:cNvCxnSpPr>
              <a:cxnSpLocks/>
            </p:cNvCxnSpPr>
            <p:nvPr/>
          </p:nvCxnSpPr>
          <p:spPr>
            <a:xfrm>
              <a:off x="2140639" y="2927203"/>
              <a:ext cx="834600" cy="0"/>
            </a:xfrm>
            <a:prstGeom prst="line">
              <a:avLst/>
            </a:prstGeom>
            <a:ln w="31750">
              <a:gradFill>
                <a:gsLst>
                  <a:gs pos="49700">
                    <a:srgbClr val="DD6D21"/>
                  </a:gs>
                  <a:gs pos="0">
                    <a:schemeClr val="accent2">
                      <a:alpha val="0"/>
                    </a:schemeClr>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3" name="圆角矩形 3">
              <a:extLst>
                <a:ext uri="{FF2B5EF4-FFF2-40B4-BE49-F238E27FC236}">
                  <a16:creationId xmlns:a16="http://schemas.microsoft.com/office/drawing/2014/main" id="{F465B011-22F4-5987-E0A4-5B8B035FC0AD}"/>
                </a:ext>
              </a:extLst>
            </p:cNvPr>
            <p:cNvSpPr/>
            <p:nvPr/>
          </p:nvSpPr>
          <p:spPr>
            <a:xfrm>
              <a:off x="1369696" y="2069247"/>
              <a:ext cx="2376487" cy="3196004"/>
            </a:xfrm>
            <a:prstGeom prst="roundRect">
              <a:avLst>
                <a:gd name="adj" fmla="val 0"/>
              </a:avLst>
            </a:prstGeom>
            <a:noFill/>
            <a:ln w="9525">
              <a:solidFill>
                <a:srgbClr val="DD6D21"/>
              </a:solidFill>
            </a:ln>
            <a:effectLst>
              <a:outerShdw blurRad="127000" sx="101000" sy="101000" algn="ctr" rotWithShape="0">
                <a:srgbClr val="A92B33">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1"/>
                </a:solidFill>
              </a:endParaRPr>
            </a:p>
          </p:txBody>
        </p:sp>
        <p:sp>
          <p:nvSpPr>
            <p:cNvPr id="29" name="矩形 28">
              <a:extLst>
                <a:ext uri="{FF2B5EF4-FFF2-40B4-BE49-F238E27FC236}">
                  <a16:creationId xmlns:a16="http://schemas.microsoft.com/office/drawing/2014/main" id="{35383143-2919-3871-AE74-C21A76E019E1}"/>
                </a:ext>
              </a:extLst>
            </p:cNvPr>
            <p:cNvSpPr/>
            <p:nvPr/>
          </p:nvSpPr>
          <p:spPr>
            <a:xfrm>
              <a:off x="1495902" y="3023177"/>
              <a:ext cx="2124075" cy="1895519"/>
            </a:xfrm>
            <a:prstGeom prst="rect">
              <a:avLst/>
            </a:prstGeom>
          </p:spPr>
          <p:txBody>
            <a:bodyPr wrap="square">
              <a:spAutoFit/>
            </a:bodyPr>
            <a:lstStyle/>
            <a:p>
              <a:pPr lvl="0" algn="ctr">
                <a:lnSpc>
                  <a:spcPct val="150000"/>
                </a:lnSpc>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这里是所获荣誉名称</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这里是所获荣誉名称</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这里是所获荣誉名称</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这里是所获荣誉名称</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这里是所获荣誉名称</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07D8254F-05AA-4D41-1786-7DF851419583}"/>
              </a:ext>
            </a:extLst>
          </p:cNvPr>
          <p:cNvGrpSpPr/>
          <p:nvPr/>
        </p:nvGrpSpPr>
        <p:grpSpPr>
          <a:xfrm>
            <a:off x="4629681" y="1790700"/>
            <a:ext cx="2932638" cy="3829298"/>
            <a:chOff x="1230313" y="1933699"/>
            <a:chExt cx="2655252" cy="3467100"/>
          </a:xfrm>
        </p:grpSpPr>
        <p:sp>
          <p:nvSpPr>
            <p:cNvPr id="35" name="圆角矩形 3">
              <a:extLst>
                <a:ext uri="{FF2B5EF4-FFF2-40B4-BE49-F238E27FC236}">
                  <a16:creationId xmlns:a16="http://schemas.microsoft.com/office/drawing/2014/main" id="{2F3B6184-E52D-E558-85C4-B2AA561C5E42}"/>
                </a:ext>
              </a:extLst>
            </p:cNvPr>
            <p:cNvSpPr/>
            <p:nvPr/>
          </p:nvSpPr>
          <p:spPr>
            <a:xfrm>
              <a:off x="1230313" y="1933699"/>
              <a:ext cx="2655252" cy="3467100"/>
            </a:xfrm>
            <a:prstGeom prst="roundRect">
              <a:avLst>
                <a:gd name="adj" fmla="val 0"/>
              </a:avLst>
            </a:prstGeom>
            <a:solidFill>
              <a:srgbClr val="F9F9F9"/>
            </a:solidFill>
            <a:ln w="9525">
              <a:noFill/>
            </a:ln>
            <a:effectLst>
              <a:outerShdw blurRad="127000" sx="101000" sy="101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lumMod val="75000"/>
                    <a:lumOff val="25000"/>
                  </a:schemeClr>
                </a:solidFill>
              </a:endParaRPr>
            </a:p>
          </p:txBody>
        </p:sp>
        <p:sp>
          <p:nvSpPr>
            <p:cNvPr id="36" name="矩形 35">
              <a:extLst>
                <a:ext uri="{FF2B5EF4-FFF2-40B4-BE49-F238E27FC236}">
                  <a16:creationId xmlns:a16="http://schemas.microsoft.com/office/drawing/2014/main" id="{5A15EA86-B994-F3B6-AAC1-CFD862249D24}"/>
                </a:ext>
              </a:extLst>
            </p:cNvPr>
            <p:cNvSpPr/>
            <p:nvPr/>
          </p:nvSpPr>
          <p:spPr>
            <a:xfrm>
              <a:off x="1406888" y="2305573"/>
              <a:ext cx="2302101" cy="475937"/>
            </a:xfrm>
            <a:prstGeom prst="rect">
              <a:avLst/>
            </a:prstGeom>
            <a:noFill/>
          </p:spPr>
          <p:txBody>
            <a:bodyPr wrap="square">
              <a:spAutoFit/>
            </a:bodyPr>
            <a:lstStyle/>
            <a:p>
              <a:pPr algn="ctr">
                <a:lnSpc>
                  <a:spcPct val="130000"/>
                </a:lnSpc>
              </a:pPr>
              <a:r>
                <a:rPr lang="zh-CN" altLang="en-US" sz="2400" b="1" dirty="0">
                  <a:gradFill>
                    <a:gsLst>
                      <a:gs pos="30000">
                        <a:srgbClr val="DD6D21"/>
                      </a:gs>
                      <a:gs pos="100000">
                        <a:schemeClr val="accent2"/>
                      </a:gs>
                    </a:gsLst>
                    <a:lin ang="0" scaled="0"/>
                  </a:gradFill>
                  <a:latin typeface="微软雅黑" panose="020B0503020204020204" pitchFamily="34" charset="-122"/>
                  <a:ea typeface="微软雅黑" panose="020B0503020204020204" pitchFamily="34" charset="-122"/>
                </a:rPr>
                <a:t>国家级荣誉</a:t>
              </a:r>
            </a:p>
          </p:txBody>
        </p:sp>
        <p:cxnSp>
          <p:nvCxnSpPr>
            <p:cNvPr id="37" name="直接连接符 36">
              <a:extLst>
                <a:ext uri="{FF2B5EF4-FFF2-40B4-BE49-F238E27FC236}">
                  <a16:creationId xmlns:a16="http://schemas.microsoft.com/office/drawing/2014/main" id="{7FED560D-7BEE-CBDA-7C2D-FF70FAEE708C}"/>
                </a:ext>
              </a:extLst>
            </p:cNvPr>
            <p:cNvCxnSpPr>
              <a:cxnSpLocks/>
            </p:cNvCxnSpPr>
            <p:nvPr/>
          </p:nvCxnSpPr>
          <p:spPr>
            <a:xfrm>
              <a:off x="2140639" y="2927203"/>
              <a:ext cx="834600" cy="0"/>
            </a:xfrm>
            <a:prstGeom prst="line">
              <a:avLst/>
            </a:prstGeom>
            <a:ln w="31750">
              <a:gradFill>
                <a:gsLst>
                  <a:gs pos="49700">
                    <a:srgbClr val="DD6D21"/>
                  </a:gs>
                  <a:gs pos="0">
                    <a:schemeClr val="accent2">
                      <a:alpha val="0"/>
                    </a:schemeClr>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38" name="圆角矩形 3">
              <a:extLst>
                <a:ext uri="{FF2B5EF4-FFF2-40B4-BE49-F238E27FC236}">
                  <a16:creationId xmlns:a16="http://schemas.microsoft.com/office/drawing/2014/main" id="{909EF156-5F49-3E8D-D9EB-0CF16C73B684}"/>
                </a:ext>
              </a:extLst>
            </p:cNvPr>
            <p:cNvSpPr/>
            <p:nvPr/>
          </p:nvSpPr>
          <p:spPr>
            <a:xfrm>
              <a:off x="1369696" y="2069247"/>
              <a:ext cx="2376487" cy="3196004"/>
            </a:xfrm>
            <a:prstGeom prst="roundRect">
              <a:avLst>
                <a:gd name="adj" fmla="val 0"/>
              </a:avLst>
            </a:prstGeom>
            <a:noFill/>
            <a:ln w="9525">
              <a:solidFill>
                <a:srgbClr val="DD6D21"/>
              </a:solidFill>
            </a:ln>
            <a:effectLst>
              <a:outerShdw blurRad="127000" sx="101000" sy="101000" algn="ctr" rotWithShape="0">
                <a:srgbClr val="A92B33">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1"/>
                </a:solidFill>
              </a:endParaRPr>
            </a:p>
          </p:txBody>
        </p:sp>
        <p:sp>
          <p:nvSpPr>
            <p:cNvPr id="39" name="矩形 38">
              <a:extLst>
                <a:ext uri="{FF2B5EF4-FFF2-40B4-BE49-F238E27FC236}">
                  <a16:creationId xmlns:a16="http://schemas.microsoft.com/office/drawing/2014/main" id="{AF49AD3F-00B8-5D07-B466-50AB9B0AFDF3}"/>
                </a:ext>
              </a:extLst>
            </p:cNvPr>
            <p:cNvSpPr/>
            <p:nvPr/>
          </p:nvSpPr>
          <p:spPr>
            <a:xfrm>
              <a:off x="1495902" y="3051923"/>
              <a:ext cx="2124075" cy="1895519"/>
            </a:xfrm>
            <a:prstGeom prst="rect">
              <a:avLst/>
            </a:prstGeom>
          </p:spPr>
          <p:txBody>
            <a:bodyPr wrap="square">
              <a:spAutoFit/>
            </a:bodyPr>
            <a:lstStyle/>
            <a:p>
              <a:pPr lvl="0" algn="ctr">
                <a:lnSpc>
                  <a:spcPct val="150000"/>
                </a:lnSpc>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这里是所获荣誉名称</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这里是所获荣誉名称</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这里是所获荣誉名称</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这里是所获荣誉名称</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这里是所获荣誉名称</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0" name="组合 39">
            <a:extLst>
              <a:ext uri="{FF2B5EF4-FFF2-40B4-BE49-F238E27FC236}">
                <a16:creationId xmlns:a16="http://schemas.microsoft.com/office/drawing/2014/main" id="{19BA94D7-FF60-62DC-3C3E-67A7FEF83925}"/>
              </a:ext>
            </a:extLst>
          </p:cNvPr>
          <p:cNvGrpSpPr/>
          <p:nvPr/>
        </p:nvGrpSpPr>
        <p:grpSpPr>
          <a:xfrm>
            <a:off x="8306435" y="1971799"/>
            <a:ext cx="2655252" cy="3467100"/>
            <a:chOff x="1230313" y="1933699"/>
            <a:chExt cx="2655252" cy="3467100"/>
          </a:xfrm>
        </p:grpSpPr>
        <p:sp>
          <p:nvSpPr>
            <p:cNvPr id="41" name="圆角矩形 3">
              <a:extLst>
                <a:ext uri="{FF2B5EF4-FFF2-40B4-BE49-F238E27FC236}">
                  <a16:creationId xmlns:a16="http://schemas.microsoft.com/office/drawing/2014/main" id="{B6748947-6AA6-C5F1-92AB-130AF82236BF}"/>
                </a:ext>
              </a:extLst>
            </p:cNvPr>
            <p:cNvSpPr/>
            <p:nvPr/>
          </p:nvSpPr>
          <p:spPr>
            <a:xfrm>
              <a:off x="1230313" y="1933699"/>
              <a:ext cx="2655252" cy="3467100"/>
            </a:xfrm>
            <a:prstGeom prst="roundRect">
              <a:avLst>
                <a:gd name="adj" fmla="val 0"/>
              </a:avLst>
            </a:prstGeom>
            <a:solidFill>
              <a:srgbClr val="F9F9F9"/>
            </a:solidFill>
            <a:ln w="9525">
              <a:noFill/>
            </a:ln>
            <a:effectLst>
              <a:outerShdw blurRad="127000" sx="101000" sy="101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lumMod val="75000"/>
                    <a:lumOff val="25000"/>
                  </a:schemeClr>
                </a:solidFill>
              </a:endParaRPr>
            </a:p>
          </p:txBody>
        </p:sp>
        <p:sp>
          <p:nvSpPr>
            <p:cNvPr id="167" name="矩形 166">
              <a:extLst>
                <a:ext uri="{FF2B5EF4-FFF2-40B4-BE49-F238E27FC236}">
                  <a16:creationId xmlns:a16="http://schemas.microsoft.com/office/drawing/2014/main" id="{A078ACC4-1C84-6897-872E-950F2372B7B4}"/>
                </a:ext>
              </a:extLst>
            </p:cNvPr>
            <p:cNvSpPr/>
            <p:nvPr/>
          </p:nvSpPr>
          <p:spPr>
            <a:xfrm>
              <a:off x="1406888" y="2305573"/>
              <a:ext cx="2302101" cy="525657"/>
            </a:xfrm>
            <a:prstGeom prst="rect">
              <a:avLst/>
            </a:prstGeom>
            <a:noFill/>
          </p:spPr>
          <p:txBody>
            <a:bodyPr wrap="square">
              <a:spAutoFit/>
            </a:bodyPr>
            <a:lstStyle/>
            <a:p>
              <a:pPr algn="ctr">
                <a:lnSpc>
                  <a:spcPct val="130000"/>
                </a:lnSpc>
              </a:pPr>
              <a:r>
                <a:rPr lang="zh-CN" altLang="en-US" sz="2400" b="1" dirty="0">
                  <a:gradFill>
                    <a:gsLst>
                      <a:gs pos="30000">
                        <a:srgbClr val="DD6D21"/>
                      </a:gs>
                      <a:gs pos="100000">
                        <a:schemeClr val="accent2"/>
                      </a:gs>
                    </a:gsLst>
                    <a:lin ang="0" scaled="0"/>
                  </a:gradFill>
                  <a:latin typeface="微软雅黑" panose="020B0503020204020204" pitchFamily="34" charset="-122"/>
                  <a:ea typeface="微软雅黑" panose="020B0503020204020204" pitchFamily="34" charset="-122"/>
                </a:rPr>
                <a:t>院校级荣誉</a:t>
              </a:r>
            </a:p>
          </p:txBody>
        </p:sp>
        <p:cxnSp>
          <p:nvCxnSpPr>
            <p:cNvPr id="168" name="直接连接符 167">
              <a:extLst>
                <a:ext uri="{FF2B5EF4-FFF2-40B4-BE49-F238E27FC236}">
                  <a16:creationId xmlns:a16="http://schemas.microsoft.com/office/drawing/2014/main" id="{FDBF9EA1-14D6-8A38-169E-10272D06882D}"/>
                </a:ext>
              </a:extLst>
            </p:cNvPr>
            <p:cNvCxnSpPr>
              <a:cxnSpLocks/>
            </p:cNvCxnSpPr>
            <p:nvPr/>
          </p:nvCxnSpPr>
          <p:spPr>
            <a:xfrm>
              <a:off x="2140639" y="2927203"/>
              <a:ext cx="834600" cy="0"/>
            </a:xfrm>
            <a:prstGeom prst="line">
              <a:avLst/>
            </a:prstGeom>
            <a:ln w="31750">
              <a:gradFill>
                <a:gsLst>
                  <a:gs pos="49700">
                    <a:srgbClr val="DD6D21"/>
                  </a:gs>
                  <a:gs pos="0">
                    <a:schemeClr val="accent2">
                      <a:alpha val="0"/>
                    </a:schemeClr>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69" name="圆角矩形 3">
              <a:extLst>
                <a:ext uri="{FF2B5EF4-FFF2-40B4-BE49-F238E27FC236}">
                  <a16:creationId xmlns:a16="http://schemas.microsoft.com/office/drawing/2014/main" id="{D4E9CE09-3D8E-06D8-F458-7632E953160D}"/>
                </a:ext>
              </a:extLst>
            </p:cNvPr>
            <p:cNvSpPr/>
            <p:nvPr/>
          </p:nvSpPr>
          <p:spPr>
            <a:xfrm>
              <a:off x="1369696" y="2069247"/>
              <a:ext cx="2376487" cy="3196004"/>
            </a:xfrm>
            <a:prstGeom prst="roundRect">
              <a:avLst>
                <a:gd name="adj" fmla="val 0"/>
              </a:avLst>
            </a:prstGeom>
            <a:noFill/>
            <a:ln w="9525">
              <a:solidFill>
                <a:srgbClr val="DD6D21"/>
              </a:solidFill>
            </a:ln>
            <a:effectLst>
              <a:outerShdw blurRad="127000" sx="101000" sy="101000" algn="ctr" rotWithShape="0">
                <a:srgbClr val="A92B33">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1"/>
                </a:solidFill>
              </a:endParaRPr>
            </a:p>
          </p:txBody>
        </p:sp>
        <p:sp>
          <p:nvSpPr>
            <p:cNvPr id="170" name="矩形 169">
              <a:extLst>
                <a:ext uri="{FF2B5EF4-FFF2-40B4-BE49-F238E27FC236}">
                  <a16:creationId xmlns:a16="http://schemas.microsoft.com/office/drawing/2014/main" id="{75159901-5E2D-D6C3-DED0-C1E645EDB16B}"/>
                </a:ext>
              </a:extLst>
            </p:cNvPr>
            <p:cNvSpPr/>
            <p:nvPr/>
          </p:nvSpPr>
          <p:spPr>
            <a:xfrm>
              <a:off x="1495902" y="3023177"/>
              <a:ext cx="2124075" cy="1895519"/>
            </a:xfrm>
            <a:prstGeom prst="rect">
              <a:avLst/>
            </a:prstGeom>
          </p:spPr>
          <p:txBody>
            <a:bodyPr wrap="square">
              <a:spAutoFit/>
            </a:bodyPr>
            <a:lstStyle/>
            <a:p>
              <a:pPr lvl="0" algn="ctr">
                <a:lnSpc>
                  <a:spcPct val="150000"/>
                </a:lnSpc>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这里是所获荣誉名称</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这里是所获荣誉名称</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这里是所获荣誉名称</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这里是所获荣誉名称</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这里是所获荣誉名称</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746579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a:extLst>
              <a:ext uri="{FF2B5EF4-FFF2-40B4-BE49-F238E27FC236}">
                <a16:creationId xmlns:a16="http://schemas.microsoft.com/office/drawing/2014/main" id="{51C6843F-3FB6-9B65-5CBA-383229B0A2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a:extLst>
              <a:ext uri="{FF2B5EF4-FFF2-40B4-BE49-F238E27FC236}">
                <a16:creationId xmlns:a16="http://schemas.microsoft.com/office/drawing/2014/main" id="{F7452B09-68D3-29FB-B91D-711B8C319A09}"/>
              </a:ext>
            </a:extLst>
          </p:cNvPr>
          <p:cNvSpPr/>
          <p:nvPr/>
        </p:nvSpPr>
        <p:spPr>
          <a:xfrm>
            <a:off x="0" y="0"/>
            <a:ext cx="12192000" cy="6858000"/>
          </a:xfrm>
          <a:prstGeom prst="rect">
            <a:avLst/>
          </a:prstGeom>
          <a:gradFill>
            <a:gsLst>
              <a:gs pos="0">
                <a:srgbClr val="DD6D21">
                  <a:alpha val="94000"/>
                </a:srgbClr>
              </a:gs>
              <a:gs pos="100000">
                <a:srgbClr val="EAA372">
                  <a:alpha val="76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E43A5388-412E-DADC-9505-E87D6053C5DF}"/>
              </a:ext>
            </a:extLst>
          </p:cNvPr>
          <p:cNvPicPr>
            <a:picLocks noChangeAspect="1"/>
          </p:cNvPicPr>
          <p:nvPr/>
        </p:nvPicPr>
        <p:blipFill>
          <a:blip r:embed="rId4">
            <a:biLevel thresh="25000"/>
            <a:alphaModFix amt="6000"/>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53200" y="-806405"/>
            <a:ext cx="8579741" cy="8470810"/>
          </a:xfrm>
          <a:prstGeom prst="rect">
            <a:avLst/>
          </a:prstGeom>
        </p:spPr>
      </p:pic>
      <p:sp>
        <p:nvSpPr>
          <p:cNvPr id="19" name="文本框 18">
            <a:extLst>
              <a:ext uri="{FF2B5EF4-FFF2-40B4-BE49-F238E27FC236}">
                <a16:creationId xmlns:a16="http://schemas.microsoft.com/office/drawing/2014/main" id="{541BD08F-C2EB-C40E-44DC-8482588CE088}"/>
              </a:ext>
            </a:extLst>
          </p:cNvPr>
          <p:cNvSpPr txBox="1"/>
          <p:nvPr/>
        </p:nvSpPr>
        <p:spPr>
          <a:xfrm>
            <a:off x="4993896" y="6203480"/>
            <a:ext cx="4014004" cy="473206"/>
          </a:xfrm>
          <a:prstGeom prst="rect">
            <a:avLst/>
          </a:prstGeom>
          <a:noFill/>
        </p:spPr>
        <p:txBody>
          <a:bodyPr wrap="square">
            <a:spAutoFit/>
          </a:bodyPr>
          <a:lstStyle/>
          <a:p>
            <a:pPr algn="just">
              <a:lnSpc>
                <a:spcPct val="150000"/>
              </a:lnSpc>
            </a:pPr>
            <a:r>
              <a:rPr lang="en-US" altLang="zh-CN" dirty="0">
                <a:solidFill>
                  <a:schemeClr val="bg1"/>
                </a:solidFill>
                <a:latin typeface="庞门正道粗书体" panose="02010600030101010101" pitchFamily="2" charset="-122"/>
                <a:ea typeface="庞门正道粗书体" panose="02010600030101010101" pitchFamily="2" charset="-122"/>
              </a:rPr>
              <a:t>--</a:t>
            </a:r>
            <a:r>
              <a:rPr lang="zh-CN" altLang="en-US" dirty="0">
                <a:solidFill>
                  <a:schemeClr val="bg1"/>
                </a:solidFill>
                <a:latin typeface="庞门正道粗书体" panose="02010600030101010101" pitchFamily="2" charset="-122"/>
                <a:ea typeface="庞门正道粗书体" panose="02010600030101010101" pitchFamily="2" charset="-122"/>
              </a:rPr>
              <a:t>自强不息，止于至善</a:t>
            </a:r>
            <a:r>
              <a:rPr lang="en-US" altLang="zh-CN" dirty="0">
                <a:solidFill>
                  <a:schemeClr val="bg1"/>
                </a:solidFill>
                <a:latin typeface="庞门正道粗书体" panose="02010600030101010101" pitchFamily="2" charset="-122"/>
                <a:ea typeface="庞门正道粗书体" panose="02010600030101010101" pitchFamily="2" charset="-122"/>
              </a:rPr>
              <a:t>--</a:t>
            </a:r>
            <a:endParaRPr lang="zh-CN" altLang="en-US" dirty="0">
              <a:solidFill>
                <a:schemeClr val="bg1"/>
              </a:solidFill>
              <a:latin typeface="庞门正道粗书体" panose="02010600030101010101" pitchFamily="2" charset="-122"/>
              <a:ea typeface="庞门正道粗书体" panose="02010600030101010101" pitchFamily="2" charset="-122"/>
            </a:endParaRPr>
          </a:p>
        </p:txBody>
      </p:sp>
      <p:sp>
        <p:nvSpPr>
          <p:cNvPr id="27" name="文本框 26">
            <a:extLst>
              <a:ext uri="{FF2B5EF4-FFF2-40B4-BE49-F238E27FC236}">
                <a16:creationId xmlns:a16="http://schemas.microsoft.com/office/drawing/2014/main" id="{E285273A-7679-DA9D-B851-65703D9CFD4A}"/>
              </a:ext>
            </a:extLst>
          </p:cNvPr>
          <p:cNvSpPr txBox="1"/>
          <p:nvPr/>
        </p:nvSpPr>
        <p:spPr>
          <a:xfrm>
            <a:off x="4099193" y="4153735"/>
            <a:ext cx="7779119" cy="830997"/>
          </a:xfrm>
          <a:prstGeom prst="rect">
            <a:avLst/>
          </a:prstGeom>
          <a:noFill/>
        </p:spPr>
        <p:txBody>
          <a:bodyPr wrap="square">
            <a:spAutoFit/>
          </a:bodyPr>
          <a:lstStyle/>
          <a:p>
            <a:pPr algn="dist"/>
            <a:r>
              <a:rPr lang="en-US" altLang="zh-CN" sz="4800" dirty="0">
                <a:solidFill>
                  <a:schemeClr val="bg1">
                    <a:alpha val="26000"/>
                  </a:schemeClr>
                </a:solidFill>
              </a:rPr>
              <a:t>Faculty and employee</a:t>
            </a:r>
            <a:endParaRPr lang="zh-CN" altLang="en-US" sz="4800" dirty="0">
              <a:solidFill>
                <a:schemeClr val="bg1">
                  <a:alpha val="26000"/>
                </a:schemeClr>
              </a:solidFill>
            </a:endParaRPr>
          </a:p>
        </p:txBody>
      </p:sp>
      <p:sp>
        <p:nvSpPr>
          <p:cNvPr id="28" name="文本框 27">
            <a:extLst>
              <a:ext uri="{FF2B5EF4-FFF2-40B4-BE49-F238E27FC236}">
                <a16:creationId xmlns:a16="http://schemas.microsoft.com/office/drawing/2014/main" id="{251C97DF-F7AB-1118-1598-30A2CC62172C}"/>
              </a:ext>
            </a:extLst>
          </p:cNvPr>
          <p:cNvSpPr txBox="1"/>
          <p:nvPr/>
        </p:nvSpPr>
        <p:spPr>
          <a:xfrm>
            <a:off x="5159033" y="2123516"/>
            <a:ext cx="7558193" cy="1954381"/>
          </a:xfrm>
          <a:prstGeom prst="rect">
            <a:avLst/>
          </a:prstGeom>
          <a:noFill/>
        </p:spPr>
        <p:txBody>
          <a:bodyPr wrap="square">
            <a:spAutoFit/>
          </a:bodyPr>
          <a:lstStyle/>
          <a:p>
            <a:pPr algn="just">
              <a:lnSpc>
                <a:spcPct val="150000"/>
              </a:lnSpc>
            </a:pPr>
            <a:r>
              <a:rPr lang="zh-CN" altLang="en-US" sz="8800" dirty="0">
                <a:solidFill>
                  <a:schemeClr val="bg1"/>
                </a:solidFill>
                <a:latin typeface="庞门正道粗书体" panose="02010600030101010101" pitchFamily="2" charset="-122"/>
                <a:ea typeface="庞门正道粗书体" panose="02010600030101010101" pitchFamily="2" charset="-122"/>
              </a:rPr>
              <a:t>师资力量</a:t>
            </a:r>
          </a:p>
        </p:txBody>
      </p:sp>
      <p:sp>
        <p:nvSpPr>
          <p:cNvPr id="30" name="文本框 29">
            <a:extLst>
              <a:ext uri="{FF2B5EF4-FFF2-40B4-BE49-F238E27FC236}">
                <a16:creationId xmlns:a16="http://schemas.microsoft.com/office/drawing/2014/main" id="{0C1EE9DA-27F5-ADF2-931D-8C5B98BFEAC2}"/>
              </a:ext>
            </a:extLst>
          </p:cNvPr>
          <p:cNvSpPr txBox="1"/>
          <p:nvPr/>
        </p:nvSpPr>
        <p:spPr>
          <a:xfrm>
            <a:off x="3650267" y="1994743"/>
            <a:ext cx="4075872" cy="2123658"/>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4</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pic>
        <p:nvPicPr>
          <p:cNvPr id="31" name="图片 30">
            <a:extLst>
              <a:ext uri="{FF2B5EF4-FFF2-40B4-BE49-F238E27FC236}">
                <a16:creationId xmlns:a16="http://schemas.microsoft.com/office/drawing/2014/main" id="{7A259CD4-4094-96D5-5395-8CFEB2B052B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5449070">
            <a:off x="-588259" y="5286279"/>
            <a:ext cx="2230712" cy="2056772"/>
          </a:xfrm>
          <a:prstGeom prst="rect">
            <a:avLst/>
          </a:prstGeom>
        </p:spPr>
      </p:pic>
      <p:pic>
        <p:nvPicPr>
          <p:cNvPr id="32" name="图片 31">
            <a:extLst>
              <a:ext uri="{FF2B5EF4-FFF2-40B4-BE49-F238E27FC236}">
                <a16:creationId xmlns:a16="http://schemas.microsoft.com/office/drawing/2014/main" id="{E29A54FD-772A-1608-9425-FD18337A86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5449070">
            <a:off x="-525734" y="-695731"/>
            <a:ext cx="2304146" cy="2124480"/>
          </a:xfrm>
          <a:prstGeom prst="rect">
            <a:avLst/>
          </a:prstGeom>
        </p:spPr>
      </p:pic>
      <p:pic>
        <p:nvPicPr>
          <p:cNvPr id="33" name="图片 32">
            <a:extLst>
              <a:ext uri="{FF2B5EF4-FFF2-40B4-BE49-F238E27FC236}">
                <a16:creationId xmlns:a16="http://schemas.microsoft.com/office/drawing/2014/main" id="{6A213C0B-CEEE-B0D7-CEFA-993E060C50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5449070">
            <a:off x="1153328" y="624309"/>
            <a:ext cx="1373026" cy="1265964"/>
          </a:xfrm>
          <a:prstGeom prst="rect">
            <a:avLst/>
          </a:prstGeom>
        </p:spPr>
      </p:pic>
      <p:pic>
        <p:nvPicPr>
          <p:cNvPr id="34" name="图片 33">
            <a:extLst>
              <a:ext uri="{FF2B5EF4-FFF2-40B4-BE49-F238E27FC236}">
                <a16:creationId xmlns:a16="http://schemas.microsoft.com/office/drawing/2014/main" id="{1243B0AB-BB11-338D-919D-633539E2E8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5449070">
            <a:off x="249883" y="1256285"/>
            <a:ext cx="1234132" cy="1137900"/>
          </a:xfrm>
          <a:prstGeom prst="rect">
            <a:avLst/>
          </a:prstGeom>
        </p:spPr>
      </p:pic>
      <p:pic>
        <p:nvPicPr>
          <p:cNvPr id="35" name="图片 34">
            <a:extLst>
              <a:ext uri="{FF2B5EF4-FFF2-40B4-BE49-F238E27FC236}">
                <a16:creationId xmlns:a16="http://schemas.microsoft.com/office/drawing/2014/main" id="{BF61E587-F4C2-AEF3-DE7A-991ECBAC3D2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5449070">
            <a:off x="1226483" y="5750965"/>
            <a:ext cx="1373026" cy="1265964"/>
          </a:xfrm>
          <a:prstGeom prst="rect">
            <a:avLst/>
          </a:prstGeom>
        </p:spPr>
      </p:pic>
      <p:sp>
        <p:nvSpPr>
          <p:cNvPr id="2" name="椭圆 1">
            <a:extLst>
              <a:ext uri="{FF2B5EF4-FFF2-40B4-BE49-F238E27FC236}">
                <a16:creationId xmlns:a16="http://schemas.microsoft.com/office/drawing/2014/main" id="{634BD1F2-F82F-96A7-3449-2CE8E2D1D1B8}"/>
              </a:ext>
            </a:extLst>
          </p:cNvPr>
          <p:cNvSpPr/>
          <p:nvPr/>
        </p:nvSpPr>
        <p:spPr>
          <a:xfrm>
            <a:off x="3314363" y="2464463"/>
            <a:ext cx="1569660" cy="1569660"/>
          </a:xfrm>
          <a:prstGeom prst="ellipse">
            <a:avLst/>
          </a:prstGeom>
          <a:solidFill>
            <a:srgbClr val="F6D6C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Picture 2">
            <a:extLst>
              <a:ext uri="{FF2B5EF4-FFF2-40B4-BE49-F238E27FC236}">
                <a16:creationId xmlns:a16="http://schemas.microsoft.com/office/drawing/2014/main" id="{F7615E40-2860-435D-88FC-E666783726EC}"/>
              </a:ext>
            </a:extLst>
          </p:cNvPr>
          <p:cNvPicPr>
            <a:picLocks noChangeAspect="1" noChangeArrowheads="1"/>
          </p:cNvPicPr>
          <p:nvPr/>
        </p:nvPicPr>
        <p:blipFill>
          <a:blip r:embed="rId7">
            <a:biLevel thresh="25000"/>
            <a:extLst>
              <a:ext uri="{BEBA8EAE-BF5A-486C-A8C5-ECC9F3942E4B}">
                <a14:imgProps xmlns:a14="http://schemas.microsoft.com/office/drawing/2010/main">
                  <a14:imgLayer r:embed="rId8">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920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sp>
        <p:nvSpPr>
          <p:cNvPr id="11" name="矩形: 圆角 10">
            <a:extLst>
              <a:ext uri="{FF2B5EF4-FFF2-40B4-BE49-F238E27FC236}">
                <a16:creationId xmlns:a16="http://schemas.microsoft.com/office/drawing/2014/main" id="{1BDF91B0-7950-305E-85FB-9949C5669659}"/>
              </a:ext>
            </a:extLst>
          </p:cNvPr>
          <p:cNvSpPr/>
          <p:nvPr/>
        </p:nvSpPr>
        <p:spPr>
          <a:xfrm>
            <a:off x="474664" y="1438060"/>
            <a:ext cx="2705619" cy="4238881"/>
          </a:xfrm>
          <a:prstGeom prst="roundRect">
            <a:avLst>
              <a:gd name="adj" fmla="val 3429"/>
            </a:avLst>
          </a:prstGeom>
          <a:gradFill>
            <a:gsLst>
              <a:gs pos="0">
                <a:srgbClr val="E58E53"/>
              </a:gs>
              <a:gs pos="65000">
                <a:srgbClr val="DF7730"/>
              </a:gs>
              <a:gs pos="100000">
                <a:srgbClr val="DD6D21"/>
              </a:gs>
            </a:gsLst>
            <a:lin ang="27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86D801DE-4E96-BF37-B2D8-4413C7CA6455}"/>
              </a:ext>
            </a:extLst>
          </p:cNvPr>
          <p:cNvSpPr/>
          <p:nvPr/>
        </p:nvSpPr>
        <p:spPr>
          <a:xfrm>
            <a:off x="3401531" y="1438061"/>
            <a:ext cx="8222918" cy="4291116"/>
          </a:xfrm>
          <a:prstGeom prst="roundRect">
            <a:avLst>
              <a:gd name="adj" fmla="val 3781"/>
            </a:avLst>
          </a:prstGeom>
          <a:solidFill>
            <a:schemeClr val="bg1"/>
          </a:solidFill>
          <a:ln>
            <a:noFill/>
          </a:ln>
          <a:effectLst>
            <a:outerShdw blurRad="114300" sx="103000" sy="103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A8080356-6328-A96C-8074-B2D1D3145485}"/>
              </a:ext>
            </a:extLst>
          </p:cNvPr>
          <p:cNvSpPr txBox="1"/>
          <p:nvPr/>
        </p:nvSpPr>
        <p:spPr>
          <a:xfrm>
            <a:off x="4731786" y="1940638"/>
            <a:ext cx="6060875" cy="874407"/>
          </a:xfrm>
          <a:prstGeom prst="rect">
            <a:avLst/>
          </a:prstGeom>
          <a:noFill/>
        </p:spPr>
        <p:txBody>
          <a:bodyPr wrap="square">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厦门大学共有两院院士</a:t>
            </a:r>
            <a:r>
              <a:rPr lang="en-US" altLang="zh-CN" dirty="0">
                <a:latin typeface="微软雅黑" panose="020B0503020204020204" pitchFamily="34" charset="-122"/>
                <a:ea typeface="微软雅黑" panose="020B0503020204020204" pitchFamily="34" charset="-122"/>
              </a:rPr>
              <a:t>32</a:t>
            </a:r>
            <a:r>
              <a:rPr lang="zh-CN" altLang="en-US" dirty="0">
                <a:latin typeface="微软雅黑" panose="020B0503020204020204" pitchFamily="34" charset="-122"/>
                <a:ea typeface="微软雅黑" panose="020B0503020204020204" pitchFamily="34" charset="-122"/>
              </a:rPr>
              <a:t>人（含双聘</a:t>
            </a:r>
            <a:r>
              <a:rPr lang="en-US" altLang="zh-CN" dirty="0">
                <a:latin typeface="微软雅黑" panose="020B0503020204020204" pitchFamily="34" charset="-122"/>
                <a:ea typeface="微软雅黑" panose="020B0503020204020204" pitchFamily="34" charset="-122"/>
              </a:rPr>
              <a:t>18</a:t>
            </a:r>
            <a:r>
              <a:rPr lang="zh-CN" altLang="en-US" dirty="0">
                <a:latin typeface="微软雅黑" panose="020B0503020204020204" pitchFamily="34" charset="-122"/>
                <a:ea typeface="微软雅黑" panose="020B0503020204020204" pitchFamily="34" charset="-122"/>
              </a:rPr>
              <a:t>人），文科资深教授</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人，发展中国家科学院院士</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人。</a:t>
            </a:r>
          </a:p>
        </p:txBody>
      </p:sp>
      <p:sp>
        <p:nvSpPr>
          <p:cNvPr id="2" name="experiment_99050">
            <a:extLst>
              <a:ext uri="{FF2B5EF4-FFF2-40B4-BE49-F238E27FC236}">
                <a16:creationId xmlns:a16="http://schemas.microsoft.com/office/drawing/2014/main" id="{A3608EEA-921A-7DD4-98D0-07120B04B5CC}"/>
              </a:ext>
            </a:extLst>
          </p:cNvPr>
          <p:cNvSpPr>
            <a:spLocks noChangeAspect="1"/>
          </p:cNvSpPr>
          <p:nvPr/>
        </p:nvSpPr>
        <p:spPr bwMode="auto">
          <a:xfrm>
            <a:off x="4004416" y="3301593"/>
            <a:ext cx="477220" cy="687733"/>
          </a:xfrm>
          <a:custGeom>
            <a:avLst/>
            <a:gdLst>
              <a:gd name="T0" fmla="*/ 2637 w 2717"/>
              <a:gd name="T1" fmla="*/ 3334 h 3921"/>
              <a:gd name="T2" fmla="*/ 1943 w 2717"/>
              <a:gd name="T3" fmla="*/ 2091 h 3921"/>
              <a:gd name="T4" fmla="*/ 1943 w 2717"/>
              <a:gd name="T5" fmla="*/ 1585 h 3921"/>
              <a:gd name="T6" fmla="*/ 2317 w 2717"/>
              <a:gd name="T7" fmla="*/ 1024 h 3921"/>
              <a:gd name="T8" fmla="*/ 1710 w 2717"/>
              <a:gd name="T9" fmla="*/ 418 h 3921"/>
              <a:gd name="T10" fmla="*/ 1620 w 2717"/>
              <a:gd name="T11" fmla="*/ 424 h 3921"/>
              <a:gd name="T12" fmla="*/ 1049 w 2717"/>
              <a:gd name="T13" fmla="*/ 0 h 3921"/>
              <a:gd name="T14" fmla="*/ 464 w 2717"/>
              <a:gd name="T15" fmla="*/ 484 h 3921"/>
              <a:gd name="T16" fmla="*/ 0 w 2717"/>
              <a:gd name="T17" fmla="*/ 1012 h 3921"/>
              <a:gd name="T18" fmla="*/ 88 w 2717"/>
              <a:gd name="T19" fmla="*/ 1305 h 3921"/>
              <a:gd name="T20" fmla="*/ 40 w 2717"/>
              <a:gd name="T21" fmla="*/ 1518 h 3921"/>
              <a:gd name="T22" fmla="*/ 252 w 2717"/>
              <a:gd name="T23" fmla="*/ 1923 h 3921"/>
              <a:gd name="T24" fmla="*/ 227 w 2717"/>
              <a:gd name="T25" fmla="*/ 2078 h 3921"/>
              <a:gd name="T26" fmla="*/ 623 w 2717"/>
              <a:gd name="T27" fmla="*/ 2561 h 3921"/>
              <a:gd name="T28" fmla="*/ 191 w 2717"/>
              <a:gd name="T29" fmla="*/ 3334 h 3921"/>
              <a:gd name="T30" fmla="*/ 177 w 2717"/>
              <a:gd name="T31" fmla="*/ 3719 h 3921"/>
              <a:gd name="T32" fmla="*/ 513 w 2717"/>
              <a:gd name="T33" fmla="*/ 3921 h 3921"/>
              <a:gd name="T34" fmla="*/ 2314 w 2717"/>
              <a:gd name="T35" fmla="*/ 3921 h 3921"/>
              <a:gd name="T36" fmla="*/ 2651 w 2717"/>
              <a:gd name="T37" fmla="*/ 3719 h 3921"/>
              <a:gd name="T38" fmla="*/ 2637 w 2717"/>
              <a:gd name="T39" fmla="*/ 3334 h 3921"/>
              <a:gd name="T40" fmla="*/ 2069 w 2717"/>
              <a:gd name="T41" fmla="*/ 3000 h 3921"/>
              <a:gd name="T42" fmla="*/ 759 w 2717"/>
              <a:gd name="T43" fmla="*/ 3000 h 3921"/>
              <a:gd name="T44" fmla="*/ 1105 w 2717"/>
              <a:gd name="T45" fmla="*/ 2381 h 3921"/>
              <a:gd name="T46" fmla="*/ 1162 w 2717"/>
              <a:gd name="T47" fmla="*/ 2290 h 3921"/>
              <a:gd name="T48" fmla="*/ 1475 w 2717"/>
              <a:gd name="T49" fmla="*/ 2018 h 3921"/>
              <a:gd name="T50" fmla="*/ 1609 w 2717"/>
              <a:gd name="T51" fmla="*/ 1953 h 3921"/>
              <a:gd name="T52" fmla="*/ 1609 w 2717"/>
              <a:gd name="T53" fmla="*/ 2135 h 3921"/>
              <a:gd name="T54" fmla="*/ 1631 w 2717"/>
              <a:gd name="T55" fmla="*/ 2216 h 3921"/>
              <a:gd name="T56" fmla="*/ 2069 w 2717"/>
              <a:gd name="T57" fmla="*/ 3000 h 3921"/>
              <a:gd name="T58" fmla="*/ 561 w 2717"/>
              <a:gd name="T59" fmla="*/ 2078 h 3921"/>
              <a:gd name="T60" fmla="*/ 656 w 2717"/>
              <a:gd name="T61" fmla="*/ 1787 h 3921"/>
              <a:gd name="T62" fmla="*/ 374 w 2717"/>
              <a:gd name="T63" fmla="*/ 1518 h 3921"/>
              <a:gd name="T64" fmla="*/ 466 w 2717"/>
              <a:gd name="T65" fmla="*/ 1283 h 3921"/>
              <a:gd name="T66" fmla="*/ 334 w 2717"/>
              <a:gd name="T67" fmla="*/ 1012 h 3921"/>
              <a:gd name="T68" fmla="*/ 737 w 2717"/>
              <a:gd name="T69" fmla="*/ 784 h 3921"/>
              <a:gd name="T70" fmla="*/ 1049 w 2717"/>
              <a:gd name="T71" fmla="*/ 334 h 3921"/>
              <a:gd name="T72" fmla="*/ 1384 w 2717"/>
              <a:gd name="T73" fmla="*/ 795 h 3921"/>
              <a:gd name="T74" fmla="*/ 1710 w 2717"/>
              <a:gd name="T75" fmla="*/ 752 h 3921"/>
              <a:gd name="T76" fmla="*/ 1982 w 2717"/>
              <a:gd name="T77" fmla="*/ 1024 h 3921"/>
              <a:gd name="T78" fmla="*/ 1724 w 2717"/>
              <a:gd name="T79" fmla="*/ 1296 h 3921"/>
              <a:gd name="T80" fmla="*/ 1565 w 2717"/>
              <a:gd name="T81" fmla="*/ 1448 h 3921"/>
              <a:gd name="T82" fmla="*/ 1195 w 2717"/>
              <a:gd name="T83" fmla="*/ 1825 h 3921"/>
              <a:gd name="T84" fmla="*/ 872 w 2717"/>
              <a:gd name="T85" fmla="*/ 2112 h 3921"/>
              <a:gd name="T86" fmla="*/ 718 w 2717"/>
              <a:gd name="T87" fmla="*/ 2236 h 3921"/>
              <a:gd name="T88" fmla="*/ 561 w 2717"/>
              <a:gd name="T89" fmla="*/ 2078 h 3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17" h="3921">
                <a:moveTo>
                  <a:pt x="2637" y="3334"/>
                </a:moveTo>
                <a:lnTo>
                  <a:pt x="1943" y="2091"/>
                </a:lnTo>
                <a:lnTo>
                  <a:pt x="1943" y="1585"/>
                </a:lnTo>
                <a:cubicBezTo>
                  <a:pt x="2163" y="1494"/>
                  <a:pt x="2317" y="1276"/>
                  <a:pt x="2317" y="1024"/>
                </a:cubicBezTo>
                <a:cubicBezTo>
                  <a:pt x="2317" y="690"/>
                  <a:pt x="2044" y="418"/>
                  <a:pt x="1710" y="418"/>
                </a:cubicBezTo>
                <a:cubicBezTo>
                  <a:pt x="1680" y="418"/>
                  <a:pt x="1650" y="420"/>
                  <a:pt x="1620" y="424"/>
                </a:cubicBezTo>
                <a:cubicBezTo>
                  <a:pt x="1546" y="179"/>
                  <a:pt x="1318" y="0"/>
                  <a:pt x="1049" y="0"/>
                </a:cubicBezTo>
                <a:cubicBezTo>
                  <a:pt x="759" y="0"/>
                  <a:pt x="516" y="209"/>
                  <a:pt x="464" y="484"/>
                </a:cubicBezTo>
                <a:cubicBezTo>
                  <a:pt x="203" y="518"/>
                  <a:pt x="0" y="741"/>
                  <a:pt x="0" y="1012"/>
                </a:cubicBezTo>
                <a:cubicBezTo>
                  <a:pt x="0" y="1117"/>
                  <a:pt x="31" y="1219"/>
                  <a:pt x="88" y="1305"/>
                </a:cubicBezTo>
                <a:cubicBezTo>
                  <a:pt x="57" y="1371"/>
                  <a:pt x="40" y="1443"/>
                  <a:pt x="40" y="1518"/>
                </a:cubicBezTo>
                <a:cubicBezTo>
                  <a:pt x="40" y="1685"/>
                  <a:pt x="123" y="1834"/>
                  <a:pt x="252" y="1923"/>
                </a:cubicBezTo>
                <a:cubicBezTo>
                  <a:pt x="235" y="1972"/>
                  <a:pt x="227" y="2025"/>
                  <a:pt x="227" y="2078"/>
                </a:cubicBezTo>
                <a:cubicBezTo>
                  <a:pt x="227" y="2317"/>
                  <a:pt x="397" y="2516"/>
                  <a:pt x="623" y="2561"/>
                </a:cubicBezTo>
                <a:lnTo>
                  <a:pt x="191" y="3334"/>
                </a:lnTo>
                <a:cubicBezTo>
                  <a:pt x="117" y="3450"/>
                  <a:pt x="111" y="3597"/>
                  <a:pt x="177" y="3719"/>
                </a:cubicBezTo>
                <a:cubicBezTo>
                  <a:pt x="243" y="3844"/>
                  <a:pt x="372" y="3921"/>
                  <a:pt x="513" y="3921"/>
                </a:cubicBezTo>
                <a:lnTo>
                  <a:pt x="2314" y="3921"/>
                </a:lnTo>
                <a:cubicBezTo>
                  <a:pt x="2455" y="3921"/>
                  <a:pt x="2584" y="3844"/>
                  <a:pt x="2651" y="3719"/>
                </a:cubicBezTo>
                <a:cubicBezTo>
                  <a:pt x="2717" y="3597"/>
                  <a:pt x="2711" y="3450"/>
                  <a:pt x="2637" y="3334"/>
                </a:cubicBezTo>
                <a:close/>
                <a:moveTo>
                  <a:pt x="2069" y="3000"/>
                </a:moveTo>
                <a:lnTo>
                  <a:pt x="759" y="3000"/>
                </a:lnTo>
                <a:lnTo>
                  <a:pt x="1105" y="2381"/>
                </a:lnTo>
                <a:cubicBezTo>
                  <a:pt x="1127" y="2353"/>
                  <a:pt x="1146" y="2322"/>
                  <a:pt x="1162" y="2290"/>
                </a:cubicBezTo>
                <a:cubicBezTo>
                  <a:pt x="1294" y="2245"/>
                  <a:pt x="1407" y="2148"/>
                  <a:pt x="1475" y="2018"/>
                </a:cubicBezTo>
                <a:cubicBezTo>
                  <a:pt x="1522" y="2002"/>
                  <a:pt x="1568" y="1980"/>
                  <a:pt x="1609" y="1953"/>
                </a:cubicBezTo>
                <a:lnTo>
                  <a:pt x="1609" y="2135"/>
                </a:lnTo>
                <a:cubicBezTo>
                  <a:pt x="1609" y="2163"/>
                  <a:pt x="1617" y="2191"/>
                  <a:pt x="1631" y="2216"/>
                </a:cubicBezTo>
                <a:lnTo>
                  <a:pt x="2069" y="3000"/>
                </a:lnTo>
                <a:close/>
                <a:moveTo>
                  <a:pt x="561" y="2078"/>
                </a:moveTo>
                <a:cubicBezTo>
                  <a:pt x="561" y="1948"/>
                  <a:pt x="707" y="1941"/>
                  <a:pt x="656" y="1787"/>
                </a:cubicBezTo>
                <a:cubicBezTo>
                  <a:pt x="598" y="1612"/>
                  <a:pt x="374" y="1728"/>
                  <a:pt x="374" y="1518"/>
                </a:cubicBezTo>
                <a:cubicBezTo>
                  <a:pt x="374" y="1405"/>
                  <a:pt x="472" y="1404"/>
                  <a:pt x="466" y="1283"/>
                </a:cubicBezTo>
                <a:cubicBezTo>
                  <a:pt x="459" y="1152"/>
                  <a:pt x="334" y="1161"/>
                  <a:pt x="334" y="1012"/>
                </a:cubicBezTo>
                <a:cubicBezTo>
                  <a:pt x="334" y="731"/>
                  <a:pt x="641" y="870"/>
                  <a:pt x="737" y="784"/>
                </a:cubicBezTo>
                <a:cubicBezTo>
                  <a:pt x="839" y="693"/>
                  <a:pt x="715" y="334"/>
                  <a:pt x="1049" y="334"/>
                </a:cubicBezTo>
                <a:cubicBezTo>
                  <a:pt x="1407" y="334"/>
                  <a:pt x="1232" y="698"/>
                  <a:pt x="1384" y="795"/>
                </a:cubicBezTo>
                <a:cubicBezTo>
                  <a:pt x="1515" y="879"/>
                  <a:pt x="1560" y="752"/>
                  <a:pt x="1710" y="752"/>
                </a:cubicBezTo>
                <a:cubicBezTo>
                  <a:pt x="1860" y="752"/>
                  <a:pt x="1982" y="874"/>
                  <a:pt x="1982" y="1024"/>
                </a:cubicBezTo>
                <a:cubicBezTo>
                  <a:pt x="1982" y="1170"/>
                  <a:pt x="1869" y="1289"/>
                  <a:pt x="1724" y="1296"/>
                </a:cubicBezTo>
                <a:cubicBezTo>
                  <a:pt x="1640" y="1300"/>
                  <a:pt x="1573" y="1365"/>
                  <a:pt x="1565" y="1448"/>
                </a:cubicBezTo>
                <a:cubicBezTo>
                  <a:pt x="1538" y="1760"/>
                  <a:pt x="1255" y="1643"/>
                  <a:pt x="1195" y="1825"/>
                </a:cubicBezTo>
                <a:cubicBezTo>
                  <a:pt x="1119" y="2053"/>
                  <a:pt x="914" y="1917"/>
                  <a:pt x="872" y="2112"/>
                </a:cubicBezTo>
                <a:cubicBezTo>
                  <a:pt x="856" y="2184"/>
                  <a:pt x="792" y="2236"/>
                  <a:pt x="718" y="2236"/>
                </a:cubicBezTo>
                <a:cubicBezTo>
                  <a:pt x="631" y="2236"/>
                  <a:pt x="561" y="2165"/>
                  <a:pt x="561" y="2078"/>
                </a:cubicBezTo>
                <a:close/>
              </a:path>
            </a:pathLst>
          </a:custGeom>
          <a:gradFill>
            <a:gsLst>
              <a:gs pos="0">
                <a:srgbClr val="EAA372"/>
              </a:gs>
              <a:gs pos="55000">
                <a:schemeClr val="accent2"/>
              </a:gs>
            </a:gsLst>
            <a:lin ang="0" scaled="0"/>
          </a:gradFill>
          <a:ln>
            <a:noFill/>
          </a:ln>
        </p:spPr>
      </p:sp>
      <p:sp>
        <p:nvSpPr>
          <p:cNvPr id="4" name="microscope_68093">
            <a:extLst>
              <a:ext uri="{FF2B5EF4-FFF2-40B4-BE49-F238E27FC236}">
                <a16:creationId xmlns:a16="http://schemas.microsoft.com/office/drawing/2014/main" id="{3441A6B8-A31B-9720-1AAD-1D44F4D724B0}"/>
              </a:ext>
            </a:extLst>
          </p:cNvPr>
          <p:cNvSpPr>
            <a:spLocks noChangeAspect="1"/>
          </p:cNvSpPr>
          <p:nvPr/>
        </p:nvSpPr>
        <p:spPr bwMode="auto">
          <a:xfrm>
            <a:off x="3945619" y="2064985"/>
            <a:ext cx="552874" cy="609684"/>
          </a:xfrm>
          <a:custGeom>
            <a:avLst/>
            <a:gdLst>
              <a:gd name="T0" fmla="*/ 4729 w 4950"/>
              <a:gd name="T1" fmla="*/ 4345 h 5467"/>
              <a:gd name="T2" fmla="*/ 4092 w 4950"/>
              <a:gd name="T3" fmla="*/ 1833 h 5467"/>
              <a:gd name="T4" fmla="*/ 4377 w 4950"/>
              <a:gd name="T5" fmla="*/ 1164 h 5467"/>
              <a:gd name="T6" fmla="*/ 4712 w 4950"/>
              <a:gd name="T7" fmla="*/ 540 h 5467"/>
              <a:gd name="T8" fmla="*/ 4087 w 4950"/>
              <a:gd name="T9" fmla="*/ 0 h 5467"/>
              <a:gd name="T10" fmla="*/ 3608 w 4950"/>
              <a:gd name="T11" fmla="*/ 394 h 5467"/>
              <a:gd name="T12" fmla="*/ 3448 w 4950"/>
              <a:gd name="T13" fmla="*/ 367 h 5467"/>
              <a:gd name="T14" fmla="*/ 1554 w 4950"/>
              <a:gd name="T15" fmla="*/ 2064 h 5467"/>
              <a:gd name="T16" fmla="*/ 1300 w 4950"/>
              <a:gd name="T17" fmla="*/ 2702 h 5467"/>
              <a:gd name="T18" fmla="*/ 1300 w 4950"/>
              <a:gd name="T19" fmla="*/ 3375 h 5467"/>
              <a:gd name="T20" fmla="*/ 1733 w 4950"/>
              <a:gd name="T21" fmla="*/ 3611 h 5467"/>
              <a:gd name="T22" fmla="*/ 2211 w 4950"/>
              <a:gd name="T23" fmla="*/ 3329 h 5467"/>
              <a:gd name="T24" fmla="*/ 2708 w 4950"/>
              <a:gd name="T25" fmla="*/ 3218 h 5467"/>
              <a:gd name="T26" fmla="*/ 3134 w 4950"/>
              <a:gd name="T27" fmla="*/ 2918 h 5467"/>
              <a:gd name="T28" fmla="*/ 2626 w 4950"/>
              <a:gd name="T29" fmla="*/ 4345 h 5467"/>
              <a:gd name="T30" fmla="*/ 719 w 4950"/>
              <a:gd name="T31" fmla="*/ 4156 h 5467"/>
              <a:gd name="T32" fmla="*/ 2578 w 4950"/>
              <a:gd name="T33" fmla="*/ 3952 h 5467"/>
              <a:gd name="T34" fmla="*/ 220 w 4950"/>
              <a:gd name="T35" fmla="*/ 3748 h 5467"/>
              <a:gd name="T36" fmla="*/ 77 w 4950"/>
              <a:gd name="T37" fmla="*/ 4097 h 5467"/>
              <a:gd name="T38" fmla="*/ 647 w 4950"/>
              <a:gd name="T39" fmla="*/ 5263 h 5467"/>
              <a:gd name="T40" fmla="*/ 4746 w 4950"/>
              <a:gd name="T41" fmla="*/ 5467 h 5467"/>
              <a:gd name="T42" fmla="*/ 4950 w 4950"/>
              <a:gd name="T43" fmla="*/ 4549 h 5467"/>
              <a:gd name="T44" fmla="*/ 1639 w 4950"/>
              <a:gd name="T45" fmla="*/ 5059 h 5467"/>
              <a:gd name="T46" fmla="*/ 2956 w 4950"/>
              <a:gd name="T47" fmla="*/ 4753 h 5467"/>
              <a:gd name="T48" fmla="*/ 1639 w 4950"/>
              <a:gd name="T49" fmla="*/ 5059 h 5467"/>
              <a:gd name="T50" fmla="*/ 1781 w 4950"/>
              <a:gd name="T51" fmla="*/ 3183 h 5467"/>
              <a:gd name="T52" fmla="*/ 1685 w 4950"/>
              <a:gd name="T53" fmla="*/ 3183 h 5467"/>
              <a:gd name="T54" fmla="*/ 1568 w 4950"/>
              <a:gd name="T55" fmla="*/ 3039 h 5467"/>
              <a:gd name="T56" fmla="*/ 1698 w 4950"/>
              <a:gd name="T57" fmla="*/ 2881 h 5467"/>
              <a:gd name="T58" fmla="*/ 1781 w 4950"/>
              <a:gd name="T59" fmla="*/ 3183 h 5467"/>
              <a:gd name="T60" fmla="*/ 2801 w 4950"/>
              <a:gd name="T61" fmla="*/ 2547 h 5467"/>
              <a:gd name="T62" fmla="*/ 2371 w 4950"/>
              <a:gd name="T63" fmla="*/ 2949 h 5467"/>
              <a:gd name="T64" fmla="*/ 1842 w 4950"/>
              <a:gd name="T65" fmla="*/ 2448 h 5467"/>
              <a:gd name="T66" fmla="*/ 3400 w 4950"/>
              <a:gd name="T67" fmla="*/ 794 h 5467"/>
              <a:gd name="T68" fmla="*/ 3496 w 4950"/>
              <a:gd name="T69" fmla="*/ 794 h 5467"/>
              <a:gd name="T70" fmla="*/ 3664 w 4950"/>
              <a:gd name="T71" fmla="*/ 963 h 5467"/>
              <a:gd name="T72" fmla="*/ 3785 w 4950"/>
              <a:gd name="T73" fmla="*/ 1083 h 5467"/>
              <a:gd name="T74" fmla="*/ 3855 w 4950"/>
              <a:gd name="T75" fmla="*/ 1153 h 5467"/>
              <a:gd name="T76" fmla="*/ 3977 w 4950"/>
              <a:gd name="T77" fmla="*/ 1371 h 5467"/>
              <a:gd name="T78" fmla="*/ 3487 w 4950"/>
              <a:gd name="T79" fmla="*/ 1522 h 5467"/>
              <a:gd name="T80" fmla="*/ 3722 w 4950"/>
              <a:gd name="T81" fmla="*/ 4929 h 5467"/>
              <a:gd name="T82" fmla="*/ 3722 w 4950"/>
              <a:gd name="T83" fmla="*/ 4155 h 5467"/>
              <a:gd name="T84" fmla="*/ 3722 w 4950"/>
              <a:gd name="T85" fmla="*/ 4929 h 5467"/>
              <a:gd name="T86" fmla="*/ 4325 w 4950"/>
              <a:gd name="T87" fmla="*/ 5059 h 5467"/>
              <a:gd name="T88" fmla="*/ 4542 w 4950"/>
              <a:gd name="T89" fmla="*/ 4753 h 5467"/>
              <a:gd name="T90" fmla="*/ 4542 w 4950"/>
              <a:gd name="T91" fmla="*/ 5059 h 5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50" h="5467">
                <a:moveTo>
                  <a:pt x="4746" y="4345"/>
                </a:moveTo>
                <a:lnTo>
                  <a:pt x="4729" y="4345"/>
                </a:lnTo>
                <a:cubicBezTo>
                  <a:pt x="4871" y="3179"/>
                  <a:pt x="4492" y="2471"/>
                  <a:pt x="4216" y="2124"/>
                </a:cubicBezTo>
                <a:cubicBezTo>
                  <a:pt x="4196" y="2016"/>
                  <a:pt x="4153" y="1918"/>
                  <a:pt x="4092" y="1833"/>
                </a:cubicBezTo>
                <a:lnTo>
                  <a:pt x="4265" y="1660"/>
                </a:lnTo>
                <a:cubicBezTo>
                  <a:pt x="4399" y="1526"/>
                  <a:pt x="4437" y="1331"/>
                  <a:pt x="4377" y="1164"/>
                </a:cubicBezTo>
                <a:lnTo>
                  <a:pt x="4712" y="829"/>
                </a:lnTo>
                <a:cubicBezTo>
                  <a:pt x="4791" y="749"/>
                  <a:pt x="4791" y="620"/>
                  <a:pt x="4712" y="540"/>
                </a:cubicBezTo>
                <a:lnTo>
                  <a:pt x="4231" y="60"/>
                </a:lnTo>
                <a:cubicBezTo>
                  <a:pt x="4193" y="21"/>
                  <a:pt x="4141" y="0"/>
                  <a:pt x="4087" y="0"/>
                </a:cubicBezTo>
                <a:cubicBezTo>
                  <a:pt x="4033" y="0"/>
                  <a:pt x="3981" y="21"/>
                  <a:pt x="3942" y="60"/>
                </a:cubicBezTo>
                <a:lnTo>
                  <a:pt x="3608" y="394"/>
                </a:lnTo>
                <a:cubicBezTo>
                  <a:pt x="3557" y="376"/>
                  <a:pt x="3503" y="367"/>
                  <a:pt x="3448" y="367"/>
                </a:cubicBezTo>
                <a:lnTo>
                  <a:pt x="3448" y="367"/>
                </a:lnTo>
                <a:cubicBezTo>
                  <a:pt x="3321" y="367"/>
                  <a:pt x="3201" y="416"/>
                  <a:pt x="3112" y="506"/>
                </a:cubicBezTo>
                <a:lnTo>
                  <a:pt x="1554" y="2064"/>
                </a:lnTo>
                <a:cubicBezTo>
                  <a:pt x="1420" y="2198"/>
                  <a:pt x="1383" y="2392"/>
                  <a:pt x="1442" y="2560"/>
                </a:cubicBezTo>
                <a:lnTo>
                  <a:pt x="1300" y="2702"/>
                </a:lnTo>
                <a:cubicBezTo>
                  <a:pt x="1210" y="2792"/>
                  <a:pt x="1161" y="2912"/>
                  <a:pt x="1161" y="3039"/>
                </a:cubicBezTo>
                <a:cubicBezTo>
                  <a:pt x="1161" y="3166"/>
                  <a:pt x="1210" y="3285"/>
                  <a:pt x="1300" y="3375"/>
                </a:cubicBezTo>
                <a:lnTo>
                  <a:pt x="1396" y="3471"/>
                </a:lnTo>
                <a:cubicBezTo>
                  <a:pt x="1486" y="3561"/>
                  <a:pt x="1605" y="3611"/>
                  <a:pt x="1733" y="3611"/>
                </a:cubicBezTo>
                <a:cubicBezTo>
                  <a:pt x="1860" y="3611"/>
                  <a:pt x="1979" y="3561"/>
                  <a:pt x="2069" y="3471"/>
                </a:cubicBezTo>
                <a:lnTo>
                  <a:pt x="2211" y="3329"/>
                </a:lnTo>
                <a:cubicBezTo>
                  <a:pt x="2262" y="3348"/>
                  <a:pt x="2316" y="3357"/>
                  <a:pt x="2371" y="3357"/>
                </a:cubicBezTo>
                <a:cubicBezTo>
                  <a:pt x="2498" y="3357"/>
                  <a:pt x="2618" y="3307"/>
                  <a:pt x="2708" y="3218"/>
                </a:cubicBezTo>
                <a:lnTo>
                  <a:pt x="3056" y="2869"/>
                </a:lnTo>
                <a:cubicBezTo>
                  <a:pt x="3081" y="2887"/>
                  <a:pt x="3107" y="2903"/>
                  <a:pt x="3134" y="2918"/>
                </a:cubicBezTo>
                <a:cubicBezTo>
                  <a:pt x="3219" y="3256"/>
                  <a:pt x="3161" y="3596"/>
                  <a:pt x="2961" y="3930"/>
                </a:cubicBezTo>
                <a:cubicBezTo>
                  <a:pt x="2841" y="4131"/>
                  <a:pt x="2700" y="4276"/>
                  <a:pt x="2626" y="4345"/>
                </a:cubicBezTo>
                <a:lnTo>
                  <a:pt x="912" y="4345"/>
                </a:lnTo>
                <a:lnTo>
                  <a:pt x="719" y="4156"/>
                </a:lnTo>
                <a:lnTo>
                  <a:pt x="2374" y="4156"/>
                </a:lnTo>
                <a:cubicBezTo>
                  <a:pt x="2487" y="4156"/>
                  <a:pt x="2578" y="4064"/>
                  <a:pt x="2578" y="3952"/>
                </a:cubicBezTo>
                <a:cubicBezTo>
                  <a:pt x="2578" y="3839"/>
                  <a:pt x="2487" y="3748"/>
                  <a:pt x="2374" y="3748"/>
                </a:cubicBezTo>
                <a:lnTo>
                  <a:pt x="220" y="3748"/>
                </a:lnTo>
                <a:cubicBezTo>
                  <a:pt x="137" y="3748"/>
                  <a:pt x="63" y="3798"/>
                  <a:pt x="32" y="3874"/>
                </a:cubicBezTo>
                <a:cubicBezTo>
                  <a:pt x="0" y="3951"/>
                  <a:pt x="18" y="4039"/>
                  <a:pt x="77" y="4097"/>
                </a:cubicBezTo>
                <a:lnTo>
                  <a:pt x="647" y="4656"/>
                </a:lnTo>
                <a:lnTo>
                  <a:pt x="647" y="5263"/>
                </a:lnTo>
                <a:cubicBezTo>
                  <a:pt x="647" y="5375"/>
                  <a:pt x="738" y="5467"/>
                  <a:pt x="851" y="5467"/>
                </a:cubicBezTo>
                <a:lnTo>
                  <a:pt x="4746" y="5467"/>
                </a:lnTo>
                <a:cubicBezTo>
                  <a:pt x="4859" y="5467"/>
                  <a:pt x="4950" y="5375"/>
                  <a:pt x="4950" y="5263"/>
                </a:cubicBezTo>
                <a:lnTo>
                  <a:pt x="4950" y="4549"/>
                </a:lnTo>
                <a:cubicBezTo>
                  <a:pt x="4950" y="4436"/>
                  <a:pt x="4859" y="4345"/>
                  <a:pt x="4746" y="4345"/>
                </a:cubicBezTo>
                <a:close/>
                <a:moveTo>
                  <a:pt x="1639" y="5059"/>
                </a:moveTo>
                <a:lnTo>
                  <a:pt x="1327" y="4753"/>
                </a:lnTo>
                <a:lnTo>
                  <a:pt x="2956" y="4753"/>
                </a:lnTo>
                <a:cubicBezTo>
                  <a:pt x="2987" y="4867"/>
                  <a:pt x="3043" y="4971"/>
                  <a:pt x="3118" y="5059"/>
                </a:cubicBezTo>
                <a:lnTo>
                  <a:pt x="1639" y="5059"/>
                </a:lnTo>
                <a:lnTo>
                  <a:pt x="1639" y="5059"/>
                </a:lnTo>
                <a:close/>
                <a:moveTo>
                  <a:pt x="1781" y="3183"/>
                </a:moveTo>
                <a:cubicBezTo>
                  <a:pt x="1763" y="3200"/>
                  <a:pt x="1743" y="3203"/>
                  <a:pt x="1733" y="3203"/>
                </a:cubicBezTo>
                <a:cubicBezTo>
                  <a:pt x="1722" y="3203"/>
                  <a:pt x="1702" y="3200"/>
                  <a:pt x="1685" y="3183"/>
                </a:cubicBezTo>
                <a:lnTo>
                  <a:pt x="1588" y="3087"/>
                </a:lnTo>
                <a:cubicBezTo>
                  <a:pt x="1571" y="3070"/>
                  <a:pt x="1568" y="3049"/>
                  <a:pt x="1568" y="3039"/>
                </a:cubicBezTo>
                <a:cubicBezTo>
                  <a:pt x="1568" y="3028"/>
                  <a:pt x="1571" y="3008"/>
                  <a:pt x="1588" y="2991"/>
                </a:cubicBezTo>
                <a:lnTo>
                  <a:pt x="1698" y="2881"/>
                </a:lnTo>
                <a:lnTo>
                  <a:pt x="1890" y="3073"/>
                </a:lnTo>
                <a:lnTo>
                  <a:pt x="1781" y="3183"/>
                </a:lnTo>
                <a:close/>
                <a:moveTo>
                  <a:pt x="2745" y="2264"/>
                </a:moveTo>
                <a:cubicBezTo>
                  <a:pt x="2745" y="2363"/>
                  <a:pt x="2765" y="2459"/>
                  <a:pt x="2801" y="2547"/>
                </a:cubicBezTo>
                <a:lnTo>
                  <a:pt x="2419" y="2929"/>
                </a:lnTo>
                <a:cubicBezTo>
                  <a:pt x="2402" y="2946"/>
                  <a:pt x="2382" y="2949"/>
                  <a:pt x="2371" y="2949"/>
                </a:cubicBezTo>
                <a:cubicBezTo>
                  <a:pt x="2361" y="2949"/>
                  <a:pt x="2340" y="2946"/>
                  <a:pt x="2323" y="2929"/>
                </a:cubicBezTo>
                <a:lnTo>
                  <a:pt x="1842" y="2448"/>
                </a:lnTo>
                <a:cubicBezTo>
                  <a:pt x="1816" y="2422"/>
                  <a:pt x="1816" y="2379"/>
                  <a:pt x="1842" y="2352"/>
                </a:cubicBezTo>
                <a:lnTo>
                  <a:pt x="3400" y="794"/>
                </a:lnTo>
                <a:cubicBezTo>
                  <a:pt x="3417" y="777"/>
                  <a:pt x="3438" y="775"/>
                  <a:pt x="3448" y="775"/>
                </a:cubicBezTo>
                <a:cubicBezTo>
                  <a:pt x="3459" y="775"/>
                  <a:pt x="3479" y="777"/>
                  <a:pt x="3496" y="794"/>
                </a:cubicBezTo>
                <a:lnTo>
                  <a:pt x="3618" y="917"/>
                </a:lnTo>
                <a:cubicBezTo>
                  <a:pt x="3634" y="933"/>
                  <a:pt x="3649" y="948"/>
                  <a:pt x="3664" y="963"/>
                </a:cubicBezTo>
                <a:cubicBezTo>
                  <a:pt x="3671" y="970"/>
                  <a:pt x="3679" y="977"/>
                  <a:pt x="3687" y="985"/>
                </a:cubicBezTo>
                <a:lnTo>
                  <a:pt x="3785" y="1083"/>
                </a:lnTo>
                <a:cubicBezTo>
                  <a:pt x="3793" y="1091"/>
                  <a:pt x="3801" y="1099"/>
                  <a:pt x="3809" y="1107"/>
                </a:cubicBezTo>
                <a:cubicBezTo>
                  <a:pt x="3823" y="1122"/>
                  <a:pt x="3839" y="1138"/>
                  <a:pt x="3855" y="1153"/>
                </a:cubicBezTo>
                <a:lnTo>
                  <a:pt x="3977" y="1275"/>
                </a:lnTo>
                <a:cubicBezTo>
                  <a:pt x="4003" y="1302"/>
                  <a:pt x="4003" y="1345"/>
                  <a:pt x="3977" y="1371"/>
                </a:cubicBezTo>
                <a:lnTo>
                  <a:pt x="3771" y="1578"/>
                </a:lnTo>
                <a:cubicBezTo>
                  <a:pt x="3683" y="1542"/>
                  <a:pt x="3587" y="1522"/>
                  <a:pt x="3487" y="1522"/>
                </a:cubicBezTo>
                <a:cubicBezTo>
                  <a:pt x="3078" y="1522"/>
                  <a:pt x="2745" y="1855"/>
                  <a:pt x="2745" y="2264"/>
                </a:cubicBezTo>
                <a:close/>
                <a:moveTo>
                  <a:pt x="3722" y="4929"/>
                </a:moveTo>
                <a:cubicBezTo>
                  <a:pt x="3508" y="4929"/>
                  <a:pt x="3335" y="4756"/>
                  <a:pt x="3335" y="4542"/>
                </a:cubicBezTo>
                <a:cubicBezTo>
                  <a:pt x="3335" y="4329"/>
                  <a:pt x="3508" y="4155"/>
                  <a:pt x="3722" y="4155"/>
                </a:cubicBezTo>
                <a:cubicBezTo>
                  <a:pt x="3935" y="4155"/>
                  <a:pt x="4109" y="4329"/>
                  <a:pt x="4109" y="4542"/>
                </a:cubicBezTo>
                <a:cubicBezTo>
                  <a:pt x="4109" y="4756"/>
                  <a:pt x="3935" y="4929"/>
                  <a:pt x="3722" y="4929"/>
                </a:cubicBezTo>
                <a:close/>
                <a:moveTo>
                  <a:pt x="4542" y="5059"/>
                </a:moveTo>
                <a:lnTo>
                  <a:pt x="4325" y="5059"/>
                </a:lnTo>
                <a:cubicBezTo>
                  <a:pt x="4400" y="4971"/>
                  <a:pt x="4457" y="4867"/>
                  <a:pt x="4488" y="4753"/>
                </a:cubicBezTo>
                <a:lnTo>
                  <a:pt x="4542" y="4753"/>
                </a:lnTo>
                <a:lnTo>
                  <a:pt x="4542" y="5059"/>
                </a:lnTo>
                <a:lnTo>
                  <a:pt x="4542" y="5059"/>
                </a:lnTo>
                <a:close/>
              </a:path>
            </a:pathLst>
          </a:custGeom>
          <a:gradFill>
            <a:gsLst>
              <a:gs pos="0">
                <a:srgbClr val="EAA372"/>
              </a:gs>
              <a:gs pos="55000">
                <a:schemeClr val="accent2"/>
              </a:gs>
            </a:gsLst>
            <a:lin ang="0" scaled="0"/>
          </a:gradFill>
          <a:ln>
            <a:noFill/>
          </a:ln>
        </p:spPr>
      </p:sp>
      <p:sp>
        <p:nvSpPr>
          <p:cNvPr id="7" name="dye_113421">
            <a:extLst>
              <a:ext uri="{FF2B5EF4-FFF2-40B4-BE49-F238E27FC236}">
                <a16:creationId xmlns:a16="http://schemas.microsoft.com/office/drawing/2014/main" id="{962EB79B-72C4-285A-8771-60A870E0F43F}"/>
              </a:ext>
            </a:extLst>
          </p:cNvPr>
          <p:cNvSpPr>
            <a:spLocks noChangeAspect="1"/>
          </p:cNvSpPr>
          <p:nvPr/>
        </p:nvSpPr>
        <p:spPr bwMode="auto">
          <a:xfrm>
            <a:off x="4004416" y="4686109"/>
            <a:ext cx="477220" cy="476494"/>
          </a:xfrm>
          <a:custGeom>
            <a:avLst/>
            <a:gdLst>
              <a:gd name="connsiteX0" fmla="*/ 421577 w 602276"/>
              <a:gd name="connsiteY0" fmla="*/ 395161 h 601359"/>
              <a:gd name="connsiteX1" fmla="*/ 421577 w 602276"/>
              <a:gd name="connsiteY1" fmla="*/ 444616 h 601359"/>
              <a:gd name="connsiteX2" fmla="*/ 514186 w 602276"/>
              <a:gd name="connsiteY2" fmla="*/ 444616 h 601359"/>
              <a:gd name="connsiteX3" fmla="*/ 514186 w 602276"/>
              <a:gd name="connsiteY3" fmla="*/ 395161 h 601359"/>
              <a:gd name="connsiteX4" fmla="*/ 356206 w 602276"/>
              <a:gd name="connsiteY4" fmla="*/ 100556 h 601359"/>
              <a:gd name="connsiteX5" fmla="*/ 405730 w 602276"/>
              <a:gd name="connsiteY5" fmla="*/ 141623 h 601359"/>
              <a:gd name="connsiteX6" fmla="*/ 473965 w 602276"/>
              <a:gd name="connsiteY6" fmla="*/ 174477 h 601359"/>
              <a:gd name="connsiteX7" fmla="*/ 488967 w 602276"/>
              <a:gd name="connsiteY7" fmla="*/ 217477 h 601359"/>
              <a:gd name="connsiteX8" fmla="*/ 445897 w 602276"/>
              <a:gd name="connsiteY8" fmla="*/ 232454 h 601359"/>
              <a:gd name="connsiteX9" fmla="*/ 374273 w 602276"/>
              <a:gd name="connsiteY9" fmla="*/ 197990 h 601359"/>
              <a:gd name="connsiteX10" fmla="*/ 356206 w 602276"/>
              <a:gd name="connsiteY10" fmla="*/ 201211 h 601359"/>
              <a:gd name="connsiteX11" fmla="*/ 350238 w 602276"/>
              <a:gd name="connsiteY11" fmla="*/ 200889 h 601359"/>
              <a:gd name="connsiteX12" fmla="*/ 298940 w 602276"/>
              <a:gd name="connsiteY12" fmla="*/ 260155 h 601359"/>
              <a:gd name="connsiteX13" fmla="*/ 298940 w 602276"/>
              <a:gd name="connsiteY13" fmla="*/ 262409 h 601359"/>
              <a:gd name="connsiteX14" fmla="*/ 248610 w 602276"/>
              <a:gd name="connsiteY14" fmla="*/ 312817 h 601359"/>
              <a:gd name="connsiteX15" fmla="*/ 201507 w 602276"/>
              <a:gd name="connsiteY15" fmla="*/ 280608 h 601359"/>
              <a:gd name="connsiteX16" fmla="*/ 127625 w 602276"/>
              <a:gd name="connsiteY16" fmla="*/ 237930 h 601359"/>
              <a:gd name="connsiteX17" fmla="*/ 115849 w 602276"/>
              <a:gd name="connsiteY17" fmla="*/ 193964 h 601359"/>
              <a:gd name="connsiteX18" fmla="*/ 159888 w 602276"/>
              <a:gd name="connsiteY18" fmla="*/ 182207 h 601359"/>
              <a:gd name="connsiteX19" fmla="*/ 223445 w 602276"/>
              <a:gd name="connsiteY19" fmla="*/ 218765 h 601359"/>
              <a:gd name="connsiteX20" fmla="*/ 248610 w 602276"/>
              <a:gd name="connsiteY20" fmla="*/ 212001 h 601359"/>
              <a:gd name="connsiteX21" fmla="*/ 254902 w 602276"/>
              <a:gd name="connsiteY21" fmla="*/ 212484 h 601359"/>
              <a:gd name="connsiteX22" fmla="*/ 305877 w 602276"/>
              <a:gd name="connsiteY22" fmla="*/ 153702 h 601359"/>
              <a:gd name="connsiteX23" fmla="*/ 305877 w 602276"/>
              <a:gd name="connsiteY23" fmla="*/ 150964 h 601359"/>
              <a:gd name="connsiteX24" fmla="*/ 356206 w 602276"/>
              <a:gd name="connsiteY24" fmla="*/ 100556 h 601359"/>
              <a:gd name="connsiteX25" fmla="*/ 64535 w 602276"/>
              <a:gd name="connsiteY25" fmla="*/ 64437 h 601359"/>
              <a:gd name="connsiteX26" fmla="*/ 64535 w 602276"/>
              <a:gd name="connsiteY26" fmla="*/ 356498 h 601359"/>
              <a:gd name="connsiteX27" fmla="*/ 537741 w 602276"/>
              <a:gd name="connsiteY27" fmla="*/ 356498 h 601359"/>
              <a:gd name="connsiteX28" fmla="*/ 537741 w 602276"/>
              <a:gd name="connsiteY28" fmla="*/ 64437 h 601359"/>
              <a:gd name="connsiteX29" fmla="*/ 53887 w 602276"/>
              <a:gd name="connsiteY29" fmla="*/ 0 h 601359"/>
              <a:gd name="connsiteX30" fmla="*/ 549841 w 602276"/>
              <a:gd name="connsiteY30" fmla="*/ 0 h 601359"/>
              <a:gd name="connsiteX31" fmla="*/ 602276 w 602276"/>
              <a:gd name="connsiteY31" fmla="*/ 54127 h 601359"/>
              <a:gd name="connsiteX32" fmla="*/ 602276 w 602276"/>
              <a:gd name="connsiteY32" fmla="*/ 431245 h 601359"/>
              <a:gd name="connsiteX33" fmla="*/ 549841 w 602276"/>
              <a:gd name="connsiteY33" fmla="*/ 485372 h 601359"/>
              <a:gd name="connsiteX34" fmla="*/ 413026 w 602276"/>
              <a:gd name="connsiteY34" fmla="*/ 485372 h 601359"/>
              <a:gd name="connsiteX35" fmla="*/ 413026 w 602276"/>
              <a:gd name="connsiteY35" fmla="*/ 530478 h 601359"/>
              <a:gd name="connsiteX36" fmla="*/ 416737 w 602276"/>
              <a:gd name="connsiteY36" fmla="*/ 530478 h 601359"/>
              <a:gd name="connsiteX37" fmla="*/ 436743 w 602276"/>
              <a:gd name="connsiteY37" fmla="*/ 551904 h 601359"/>
              <a:gd name="connsiteX38" fmla="*/ 436743 w 602276"/>
              <a:gd name="connsiteY38" fmla="*/ 579451 h 601359"/>
              <a:gd name="connsiteX39" fmla="*/ 416737 w 602276"/>
              <a:gd name="connsiteY39" fmla="*/ 601359 h 601359"/>
              <a:gd name="connsiteX40" fmla="*/ 186991 w 602276"/>
              <a:gd name="connsiteY40" fmla="*/ 601359 h 601359"/>
              <a:gd name="connsiteX41" fmla="*/ 165695 w 602276"/>
              <a:gd name="connsiteY41" fmla="*/ 579451 h 601359"/>
              <a:gd name="connsiteX42" fmla="*/ 165695 w 602276"/>
              <a:gd name="connsiteY42" fmla="*/ 551904 h 601359"/>
              <a:gd name="connsiteX43" fmla="*/ 186991 w 602276"/>
              <a:gd name="connsiteY43" fmla="*/ 530478 h 601359"/>
              <a:gd name="connsiteX44" fmla="*/ 189250 w 602276"/>
              <a:gd name="connsiteY44" fmla="*/ 530478 h 601359"/>
              <a:gd name="connsiteX45" fmla="*/ 189250 w 602276"/>
              <a:gd name="connsiteY45" fmla="*/ 485372 h 601359"/>
              <a:gd name="connsiteX46" fmla="*/ 53887 w 602276"/>
              <a:gd name="connsiteY46" fmla="*/ 485372 h 601359"/>
              <a:gd name="connsiteX47" fmla="*/ 0 w 602276"/>
              <a:gd name="connsiteY47" fmla="*/ 431245 h 601359"/>
              <a:gd name="connsiteX48" fmla="*/ 0 w 602276"/>
              <a:gd name="connsiteY48" fmla="*/ 54127 h 601359"/>
              <a:gd name="connsiteX49" fmla="*/ 53887 w 602276"/>
              <a:gd name="connsiteY49" fmla="*/ 0 h 60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2276" h="601359">
                <a:moveTo>
                  <a:pt x="421577" y="395161"/>
                </a:moveTo>
                <a:lnTo>
                  <a:pt x="421577" y="444616"/>
                </a:lnTo>
                <a:lnTo>
                  <a:pt x="514186" y="444616"/>
                </a:lnTo>
                <a:lnTo>
                  <a:pt x="514186" y="395161"/>
                </a:lnTo>
                <a:close/>
                <a:moveTo>
                  <a:pt x="356206" y="100556"/>
                </a:moveTo>
                <a:cubicBezTo>
                  <a:pt x="380887" y="100556"/>
                  <a:pt x="401374" y="118272"/>
                  <a:pt x="405730" y="141623"/>
                </a:cubicBezTo>
                <a:lnTo>
                  <a:pt x="473965" y="174477"/>
                </a:lnTo>
                <a:cubicBezTo>
                  <a:pt x="490096" y="182207"/>
                  <a:pt x="496710" y="201533"/>
                  <a:pt x="488967" y="217477"/>
                </a:cubicBezTo>
                <a:cubicBezTo>
                  <a:pt x="481224" y="233582"/>
                  <a:pt x="461867" y="240346"/>
                  <a:pt x="445897" y="232454"/>
                </a:cubicBezTo>
                <a:lnTo>
                  <a:pt x="374273" y="197990"/>
                </a:lnTo>
                <a:cubicBezTo>
                  <a:pt x="368627" y="200084"/>
                  <a:pt x="362498" y="201211"/>
                  <a:pt x="356206" y="201211"/>
                </a:cubicBezTo>
                <a:cubicBezTo>
                  <a:pt x="354271" y="201211"/>
                  <a:pt x="352174" y="201050"/>
                  <a:pt x="350238" y="200889"/>
                </a:cubicBezTo>
                <a:lnTo>
                  <a:pt x="298940" y="260155"/>
                </a:lnTo>
                <a:cubicBezTo>
                  <a:pt x="298940" y="260960"/>
                  <a:pt x="298940" y="261604"/>
                  <a:pt x="298940" y="262409"/>
                </a:cubicBezTo>
                <a:cubicBezTo>
                  <a:pt x="298940" y="290110"/>
                  <a:pt x="276356" y="312817"/>
                  <a:pt x="248610" y="312817"/>
                </a:cubicBezTo>
                <a:cubicBezTo>
                  <a:pt x="227156" y="312817"/>
                  <a:pt x="208927" y="299450"/>
                  <a:pt x="201507" y="280608"/>
                </a:cubicBezTo>
                <a:lnTo>
                  <a:pt x="127625" y="237930"/>
                </a:lnTo>
                <a:cubicBezTo>
                  <a:pt x="112301" y="229072"/>
                  <a:pt x="106977" y="209425"/>
                  <a:pt x="115849" y="193964"/>
                </a:cubicBezTo>
                <a:cubicBezTo>
                  <a:pt x="124722" y="178503"/>
                  <a:pt x="144563" y="173350"/>
                  <a:pt x="159888" y="182207"/>
                </a:cubicBezTo>
                <a:lnTo>
                  <a:pt x="223445" y="218765"/>
                </a:lnTo>
                <a:cubicBezTo>
                  <a:pt x="230866" y="214578"/>
                  <a:pt x="239415" y="212001"/>
                  <a:pt x="248610" y="212001"/>
                </a:cubicBezTo>
                <a:cubicBezTo>
                  <a:pt x="250707" y="212001"/>
                  <a:pt x="252804" y="212162"/>
                  <a:pt x="254902" y="212484"/>
                </a:cubicBezTo>
                <a:lnTo>
                  <a:pt x="305877" y="153702"/>
                </a:lnTo>
                <a:cubicBezTo>
                  <a:pt x="305877" y="152736"/>
                  <a:pt x="305877" y="151769"/>
                  <a:pt x="305877" y="150964"/>
                </a:cubicBezTo>
                <a:cubicBezTo>
                  <a:pt x="305877" y="123103"/>
                  <a:pt x="328460" y="100556"/>
                  <a:pt x="356206" y="100556"/>
                </a:cubicBezTo>
                <a:close/>
                <a:moveTo>
                  <a:pt x="64535" y="64437"/>
                </a:moveTo>
                <a:lnTo>
                  <a:pt x="64535" y="356498"/>
                </a:lnTo>
                <a:lnTo>
                  <a:pt x="537741" y="356498"/>
                </a:lnTo>
                <a:lnTo>
                  <a:pt x="537741" y="64437"/>
                </a:lnTo>
                <a:close/>
                <a:moveTo>
                  <a:pt x="53887" y="0"/>
                </a:moveTo>
                <a:lnTo>
                  <a:pt x="549841" y="0"/>
                </a:lnTo>
                <a:cubicBezTo>
                  <a:pt x="579528" y="0"/>
                  <a:pt x="602276" y="24486"/>
                  <a:pt x="602276" y="54127"/>
                </a:cubicBezTo>
                <a:lnTo>
                  <a:pt x="602276" y="431245"/>
                </a:lnTo>
                <a:cubicBezTo>
                  <a:pt x="602276" y="460886"/>
                  <a:pt x="579528" y="485372"/>
                  <a:pt x="549841" y="485372"/>
                </a:cubicBezTo>
                <a:lnTo>
                  <a:pt x="413026" y="485372"/>
                </a:lnTo>
                <a:lnTo>
                  <a:pt x="413026" y="530478"/>
                </a:lnTo>
                <a:lnTo>
                  <a:pt x="416737" y="530478"/>
                </a:lnTo>
                <a:cubicBezTo>
                  <a:pt x="428515" y="530478"/>
                  <a:pt x="436743" y="539983"/>
                  <a:pt x="436743" y="551904"/>
                </a:cubicBezTo>
                <a:lnTo>
                  <a:pt x="436743" y="579451"/>
                </a:lnTo>
                <a:cubicBezTo>
                  <a:pt x="436743" y="591371"/>
                  <a:pt x="428676" y="601359"/>
                  <a:pt x="416737" y="601359"/>
                </a:cubicBezTo>
                <a:lnTo>
                  <a:pt x="186991" y="601359"/>
                </a:lnTo>
                <a:cubicBezTo>
                  <a:pt x="175214" y="601359"/>
                  <a:pt x="165695" y="591371"/>
                  <a:pt x="165695" y="579451"/>
                </a:cubicBezTo>
                <a:lnTo>
                  <a:pt x="165695" y="551904"/>
                </a:lnTo>
                <a:cubicBezTo>
                  <a:pt x="165695" y="539983"/>
                  <a:pt x="175214" y="530478"/>
                  <a:pt x="186991" y="530478"/>
                </a:cubicBezTo>
                <a:lnTo>
                  <a:pt x="189250" y="530478"/>
                </a:lnTo>
                <a:lnTo>
                  <a:pt x="189250" y="485372"/>
                </a:lnTo>
                <a:lnTo>
                  <a:pt x="53887" y="485372"/>
                </a:lnTo>
                <a:cubicBezTo>
                  <a:pt x="24362" y="485372"/>
                  <a:pt x="0" y="460886"/>
                  <a:pt x="0" y="431245"/>
                </a:cubicBezTo>
                <a:lnTo>
                  <a:pt x="0" y="54127"/>
                </a:lnTo>
                <a:cubicBezTo>
                  <a:pt x="0" y="24486"/>
                  <a:pt x="24362" y="0"/>
                  <a:pt x="53887" y="0"/>
                </a:cubicBezTo>
                <a:close/>
              </a:path>
            </a:pathLst>
          </a:custGeom>
          <a:gradFill>
            <a:gsLst>
              <a:gs pos="0">
                <a:srgbClr val="EAA372"/>
              </a:gs>
              <a:gs pos="55000">
                <a:schemeClr val="accent2"/>
              </a:gs>
            </a:gsLst>
            <a:lin ang="0" scaled="0"/>
          </a:gra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 name="文本框 33">
            <a:extLst>
              <a:ext uri="{FF2B5EF4-FFF2-40B4-BE49-F238E27FC236}">
                <a16:creationId xmlns:a16="http://schemas.microsoft.com/office/drawing/2014/main" id="{2E10BF73-24BB-FE8E-7133-42703DBA23E7}"/>
              </a:ext>
            </a:extLst>
          </p:cNvPr>
          <p:cNvSpPr txBox="1"/>
          <p:nvPr/>
        </p:nvSpPr>
        <p:spPr>
          <a:xfrm>
            <a:off x="4725420" y="1448418"/>
            <a:ext cx="1304323" cy="499624"/>
          </a:xfrm>
          <a:prstGeom prst="rect">
            <a:avLst/>
          </a:prstGeom>
          <a:noFill/>
        </p:spPr>
        <p:txBody>
          <a:bodyPr wrap="square">
            <a:spAutoFit/>
          </a:bodyPr>
          <a:lstStyle/>
          <a:p>
            <a:pPr algn="dist">
              <a:lnSpc>
                <a:spcPct val="150000"/>
              </a:lnSpc>
            </a:pPr>
            <a:r>
              <a:rPr lang="zh-CN" altLang="en-US" sz="2000" b="1" dirty="0">
                <a:solidFill>
                  <a:srgbClr val="DD6D21"/>
                </a:solidFill>
                <a:latin typeface="微软雅黑" panose="020B0503020204020204" pitchFamily="34" charset="-122"/>
                <a:ea typeface="微软雅黑" panose="020B0503020204020204" pitchFamily="34" charset="-122"/>
              </a:rPr>
              <a:t>两院院士</a:t>
            </a:r>
          </a:p>
        </p:txBody>
      </p:sp>
      <p:sp>
        <p:nvSpPr>
          <p:cNvPr id="35" name="文本框 34">
            <a:extLst>
              <a:ext uri="{FF2B5EF4-FFF2-40B4-BE49-F238E27FC236}">
                <a16:creationId xmlns:a16="http://schemas.microsoft.com/office/drawing/2014/main" id="{5C9BD7D7-6456-6D4B-4C2B-65BA735CDDD0}"/>
              </a:ext>
            </a:extLst>
          </p:cNvPr>
          <p:cNvSpPr txBox="1"/>
          <p:nvPr/>
        </p:nvSpPr>
        <p:spPr>
          <a:xfrm>
            <a:off x="4723191" y="3363510"/>
            <a:ext cx="6541534" cy="874407"/>
          </a:xfrm>
          <a:prstGeom prst="rect">
            <a:avLst/>
          </a:prstGeom>
          <a:noFill/>
        </p:spPr>
        <p:txBody>
          <a:bodyPr wrap="square">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固体物理表面化学研究、海洋生物地球化学过程和机制、团簇化学、肿瘤生长和抑制相关传导的调控、界面电化学。</a:t>
            </a:r>
          </a:p>
        </p:txBody>
      </p:sp>
      <p:sp>
        <p:nvSpPr>
          <p:cNvPr id="36" name="文本框 35">
            <a:extLst>
              <a:ext uri="{FF2B5EF4-FFF2-40B4-BE49-F238E27FC236}">
                <a16:creationId xmlns:a16="http://schemas.microsoft.com/office/drawing/2014/main" id="{371B93D7-C563-CE34-13D8-1C99C493BAFC}"/>
              </a:ext>
            </a:extLst>
          </p:cNvPr>
          <p:cNvSpPr txBox="1"/>
          <p:nvPr/>
        </p:nvSpPr>
        <p:spPr>
          <a:xfrm>
            <a:off x="4716824" y="2871290"/>
            <a:ext cx="4304917" cy="499624"/>
          </a:xfrm>
          <a:prstGeom prst="rect">
            <a:avLst/>
          </a:prstGeom>
          <a:noFill/>
        </p:spPr>
        <p:txBody>
          <a:bodyPr wrap="square">
            <a:spAutoFit/>
          </a:bodyPr>
          <a:lstStyle/>
          <a:p>
            <a:pPr algn="dist">
              <a:lnSpc>
                <a:spcPct val="150000"/>
              </a:lnSpc>
            </a:pPr>
            <a:r>
              <a:rPr lang="zh-CN" altLang="en-US" sz="2000" b="1" dirty="0">
                <a:solidFill>
                  <a:srgbClr val="DD6D21"/>
                </a:solidFill>
                <a:latin typeface="微软雅黑" panose="020B0503020204020204" pitchFamily="34" charset="-122"/>
                <a:ea typeface="微软雅黑" panose="020B0503020204020204" pitchFamily="34" charset="-122"/>
              </a:rPr>
              <a:t>国家自然科学基金委创新研究群体</a:t>
            </a:r>
          </a:p>
        </p:txBody>
      </p:sp>
      <p:sp>
        <p:nvSpPr>
          <p:cNvPr id="40" name="文本框 39">
            <a:extLst>
              <a:ext uri="{FF2B5EF4-FFF2-40B4-BE49-F238E27FC236}">
                <a16:creationId xmlns:a16="http://schemas.microsoft.com/office/drawing/2014/main" id="{B6AA4B48-FE62-2412-C3C4-EAF23640183D}"/>
              </a:ext>
            </a:extLst>
          </p:cNvPr>
          <p:cNvSpPr txBox="1"/>
          <p:nvPr/>
        </p:nvSpPr>
        <p:spPr>
          <a:xfrm>
            <a:off x="4682180" y="4686109"/>
            <a:ext cx="6776724" cy="874407"/>
          </a:xfrm>
          <a:prstGeom prst="rect">
            <a:avLst/>
          </a:prstGeom>
          <a:noFill/>
        </p:spPr>
        <p:txBody>
          <a:bodyPr wrap="square">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海洋生物地球化学过程和机制、传染病诊断和疫苗研究、海洋环境生理与毒理学研究、杂环化学、谱学分析。</a:t>
            </a:r>
          </a:p>
        </p:txBody>
      </p:sp>
      <p:sp>
        <p:nvSpPr>
          <p:cNvPr id="41" name="文本框 40">
            <a:extLst>
              <a:ext uri="{FF2B5EF4-FFF2-40B4-BE49-F238E27FC236}">
                <a16:creationId xmlns:a16="http://schemas.microsoft.com/office/drawing/2014/main" id="{56516B3A-2910-61E5-3FC4-71F09F61F2E0}"/>
              </a:ext>
            </a:extLst>
          </p:cNvPr>
          <p:cNvSpPr txBox="1"/>
          <p:nvPr/>
        </p:nvSpPr>
        <p:spPr>
          <a:xfrm>
            <a:off x="4675814" y="4193889"/>
            <a:ext cx="2102944" cy="499624"/>
          </a:xfrm>
          <a:prstGeom prst="rect">
            <a:avLst/>
          </a:prstGeom>
          <a:noFill/>
        </p:spPr>
        <p:txBody>
          <a:bodyPr wrap="square">
            <a:spAutoFit/>
          </a:bodyPr>
          <a:lstStyle/>
          <a:p>
            <a:pPr algn="dist">
              <a:lnSpc>
                <a:spcPct val="150000"/>
              </a:lnSpc>
            </a:pPr>
            <a:r>
              <a:rPr lang="zh-CN" altLang="en-US" sz="2000" b="1" dirty="0">
                <a:solidFill>
                  <a:srgbClr val="DD6D21"/>
                </a:solidFill>
                <a:latin typeface="微软雅黑" panose="020B0503020204020204" pitchFamily="34" charset="-122"/>
                <a:ea typeface="微软雅黑" panose="020B0503020204020204" pitchFamily="34" charset="-122"/>
              </a:rPr>
              <a:t>教育部创新团队</a:t>
            </a:r>
          </a:p>
        </p:txBody>
      </p:sp>
      <p:sp>
        <p:nvSpPr>
          <p:cNvPr id="167" name="文本框 166">
            <a:extLst>
              <a:ext uri="{FF2B5EF4-FFF2-40B4-BE49-F238E27FC236}">
                <a16:creationId xmlns:a16="http://schemas.microsoft.com/office/drawing/2014/main" id="{417C1986-2D6C-DB94-07F5-3583D6CB3F0E}"/>
              </a:ext>
            </a:extLst>
          </p:cNvPr>
          <p:cNvSpPr txBox="1"/>
          <p:nvPr/>
        </p:nvSpPr>
        <p:spPr>
          <a:xfrm>
            <a:off x="578941" y="1674067"/>
            <a:ext cx="2497064" cy="3766865"/>
          </a:xfrm>
          <a:prstGeom prst="rect">
            <a:avLst/>
          </a:prstGeom>
          <a:noFill/>
        </p:spPr>
        <p:txBody>
          <a:bodyPr wrap="square">
            <a:spAutoFit/>
          </a:bodyPr>
          <a:lstStyle/>
          <a:p>
            <a:pPr algn="just">
              <a:lnSpc>
                <a:spcPct val="150000"/>
              </a:lnSpc>
            </a:pPr>
            <a:r>
              <a:rPr lang="zh-CN" altLang="en-US" dirty="0">
                <a:solidFill>
                  <a:schemeClr val="bg1"/>
                </a:solidFill>
                <a:latin typeface="微软雅黑" panose="020B0503020204020204" pitchFamily="34" charset="-122"/>
                <a:ea typeface="微软雅黑" panose="020B0503020204020204" pitchFamily="34" charset="-122"/>
              </a:rPr>
              <a:t>截至</a:t>
            </a:r>
            <a:r>
              <a:rPr lang="en-US" altLang="zh-CN" dirty="0">
                <a:solidFill>
                  <a:schemeClr val="bg1"/>
                </a:solidFill>
                <a:latin typeface="微软雅黑" panose="020B0503020204020204" pitchFamily="34" charset="-122"/>
                <a:ea typeface="微软雅黑" panose="020B0503020204020204" pitchFamily="34" charset="-122"/>
              </a:rPr>
              <a:t>2022</a:t>
            </a:r>
            <a:r>
              <a:rPr lang="zh-CN" altLang="en-US" dirty="0">
                <a:solidFill>
                  <a:schemeClr val="bg1"/>
                </a:solidFill>
                <a:latin typeface="微软雅黑" panose="020B0503020204020204" pitchFamily="34" charset="-122"/>
                <a:ea typeface="微软雅黑" panose="020B0503020204020204" pitchFamily="34" charset="-122"/>
              </a:rPr>
              <a:t>年</a:t>
            </a:r>
            <a:r>
              <a:rPr lang="en-US" altLang="zh-CN" dirty="0">
                <a:solidFill>
                  <a:schemeClr val="bg1"/>
                </a:solidFill>
                <a:latin typeface="微软雅黑" panose="020B0503020204020204" pitchFamily="34" charset="-122"/>
                <a:ea typeface="微软雅黑" panose="020B0503020204020204" pitchFamily="34" charset="-122"/>
              </a:rPr>
              <a:t>6</a:t>
            </a:r>
            <a:r>
              <a:rPr lang="zh-CN" altLang="en-US" dirty="0">
                <a:solidFill>
                  <a:schemeClr val="bg1"/>
                </a:solidFill>
                <a:latin typeface="微软雅黑" panose="020B0503020204020204" pitchFamily="34" charset="-122"/>
                <a:ea typeface="微软雅黑" panose="020B0503020204020204" pitchFamily="34" charset="-122"/>
              </a:rPr>
              <a:t>月，厦门大学有专任教师</a:t>
            </a:r>
            <a:r>
              <a:rPr lang="en-US" altLang="zh-CN" dirty="0">
                <a:solidFill>
                  <a:schemeClr val="bg1"/>
                </a:solidFill>
                <a:latin typeface="微软雅黑" panose="020B0503020204020204" pitchFamily="34" charset="-122"/>
                <a:ea typeface="微软雅黑" panose="020B0503020204020204" pitchFamily="34" charset="-122"/>
              </a:rPr>
              <a:t>2845</a:t>
            </a:r>
            <a:r>
              <a:rPr lang="zh-CN" altLang="en-US" dirty="0">
                <a:solidFill>
                  <a:schemeClr val="bg1"/>
                </a:solidFill>
                <a:latin typeface="微软雅黑" panose="020B0503020204020204" pitchFamily="34" charset="-122"/>
                <a:ea typeface="微软雅黑" panose="020B0503020204020204" pitchFamily="34" charset="-122"/>
              </a:rPr>
              <a:t>人，其中，教授、副教授</a:t>
            </a:r>
            <a:r>
              <a:rPr lang="en-US" altLang="zh-CN" dirty="0">
                <a:solidFill>
                  <a:schemeClr val="bg1"/>
                </a:solidFill>
                <a:latin typeface="微软雅黑" panose="020B0503020204020204" pitchFamily="34" charset="-122"/>
                <a:ea typeface="微软雅黑" panose="020B0503020204020204" pitchFamily="34" charset="-122"/>
              </a:rPr>
              <a:t>2107</a:t>
            </a:r>
            <a:r>
              <a:rPr lang="zh-CN" altLang="en-US" dirty="0">
                <a:solidFill>
                  <a:schemeClr val="bg1"/>
                </a:solidFill>
                <a:latin typeface="微软雅黑" panose="020B0503020204020204" pitchFamily="34" charset="-122"/>
                <a:ea typeface="微软雅黑" panose="020B0503020204020204" pitchFamily="34" charset="-122"/>
              </a:rPr>
              <a:t>人，占专任教师总数</a:t>
            </a:r>
            <a:r>
              <a:rPr lang="en-US" altLang="zh-CN" dirty="0">
                <a:solidFill>
                  <a:schemeClr val="bg1"/>
                </a:solidFill>
                <a:latin typeface="微软雅黑" panose="020B0503020204020204" pitchFamily="34" charset="-122"/>
                <a:ea typeface="微软雅黑" panose="020B0503020204020204" pitchFamily="34" charset="-122"/>
              </a:rPr>
              <a:t>74.1%</a:t>
            </a:r>
            <a:r>
              <a:rPr lang="zh-CN" altLang="en-US" dirty="0">
                <a:solidFill>
                  <a:schemeClr val="bg1"/>
                </a:solidFill>
                <a:latin typeface="微软雅黑" panose="020B0503020204020204" pitchFamily="34" charset="-122"/>
                <a:ea typeface="微软雅黑" panose="020B0503020204020204" pitchFamily="34" charset="-122"/>
              </a:rPr>
              <a:t>；拥有博士学历的有</a:t>
            </a:r>
            <a:r>
              <a:rPr lang="en-US" altLang="zh-CN" dirty="0">
                <a:solidFill>
                  <a:schemeClr val="bg1"/>
                </a:solidFill>
                <a:latin typeface="微软雅黑" panose="020B0503020204020204" pitchFamily="34" charset="-122"/>
                <a:ea typeface="微软雅黑" panose="020B0503020204020204" pitchFamily="34" charset="-122"/>
              </a:rPr>
              <a:t>2488</a:t>
            </a:r>
            <a:r>
              <a:rPr lang="zh-CN" altLang="en-US" dirty="0">
                <a:solidFill>
                  <a:schemeClr val="bg1"/>
                </a:solidFill>
                <a:latin typeface="微软雅黑" panose="020B0503020204020204" pitchFamily="34" charset="-122"/>
                <a:ea typeface="微软雅黑" panose="020B0503020204020204" pitchFamily="34" charset="-122"/>
              </a:rPr>
              <a:t>人，占</a:t>
            </a:r>
            <a:r>
              <a:rPr lang="en-US" altLang="zh-CN" dirty="0">
                <a:solidFill>
                  <a:schemeClr val="bg1"/>
                </a:solidFill>
                <a:latin typeface="微软雅黑" panose="020B0503020204020204" pitchFamily="34" charset="-122"/>
                <a:ea typeface="微软雅黑" panose="020B0503020204020204" pitchFamily="34" charset="-122"/>
              </a:rPr>
              <a:t>87.5%</a:t>
            </a:r>
            <a:r>
              <a:rPr lang="zh-CN" altLang="en-US" dirty="0">
                <a:solidFill>
                  <a:schemeClr val="bg1"/>
                </a:solidFill>
                <a:latin typeface="微软雅黑" panose="020B0503020204020204" pitchFamily="34" charset="-122"/>
                <a:ea typeface="微软雅黑" panose="020B0503020204020204" pitchFamily="34" charset="-122"/>
              </a:rPr>
              <a:t>。厦门大学共有两院院士</a:t>
            </a:r>
            <a:r>
              <a:rPr lang="en-US" altLang="zh-CN" dirty="0">
                <a:solidFill>
                  <a:schemeClr val="bg1"/>
                </a:solidFill>
                <a:latin typeface="微软雅黑" panose="020B0503020204020204" pitchFamily="34" charset="-122"/>
                <a:ea typeface="微软雅黑" panose="020B0503020204020204" pitchFamily="34" charset="-122"/>
              </a:rPr>
              <a:t>32</a:t>
            </a:r>
            <a:r>
              <a:rPr lang="zh-CN" altLang="en-US" dirty="0">
                <a:solidFill>
                  <a:schemeClr val="bg1"/>
                </a:solidFill>
                <a:latin typeface="微软雅黑" panose="020B0503020204020204" pitchFamily="34" charset="-122"/>
                <a:ea typeface="微软雅黑" panose="020B0503020204020204" pitchFamily="34" charset="-122"/>
              </a:rPr>
              <a:t>人（含双聘</a:t>
            </a:r>
            <a:r>
              <a:rPr lang="en-US" altLang="zh-CN" dirty="0">
                <a:solidFill>
                  <a:schemeClr val="bg1"/>
                </a:solidFill>
                <a:latin typeface="微软雅黑" panose="020B0503020204020204" pitchFamily="34" charset="-122"/>
                <a:ea typeface="微软雅黑" panose="020B0503020204020204" pitchFamily="34" charset="-122"/>
              </a:rPr>
              <a:t>18</a:t>
            </a:r>
            <a:r>
              <a:rPr lang="zh-CN" altLang="en-US" dirty="0">
                <a:solidFill>
                  <a:schemeClr val="bg1"/>
                </a:solidFill>
                <a:latin typeface="微软雅黑" panose="020B0503020204020204" pitchFamily="34" charset="-122"/>
                <a:ea typeface="微软雅黑" panose="020B0503020204020204" pitchFamily="34" charset="-122"/>
              </a:rPr>
              <a:t>人）。</a:t>
            </a:r>
          </a:p>
        </p:txBody>
      </p:sp>
    </p:spTree>
    <p:extLst>
      <p:ext uri="{BB962C8B-B14F-4D97-AF65-F5344CB8AC3E}">
        <p14:creationId xmlns:p14="http://schemas.microsoft.com/office/powerpoint/2010/main" val="1823298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37ADC7AA-B259-8132-C441-046A5DDD4D91}"/>
              </a:ext>
            </a:extLst>
          </p:cNvPr>
          <p:cNvSpPr/>
          <p:nvPr/>
        </p:nvSpPr>
        <p:spPr>
          <a:xfrm>
            <a:off x="743609" y="1385281"/>
            <a:ext cx="2950638" cy="2950638"/>
          </a:xfrm>
          <a:prstGeom prst="roundRect">
            <a:avLst>
              <a:gd name="adj" fmla="val 50000"/>
            </a:avLst>
          </a:prstGeom>
          <a:gradFill>
            <a:gsLst>
              <a:gs pos="100000">
                <a:srgbClr val="DD6D21"/>
              </a:gs>
              <a:gs pos="0">
                <a:srgbClr val="F6D6C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CCD61E72-C1CC-9ACD-5C51-47C11C1C1741}"/>
              </a:ext>
            </a:extLst>
          </p:cNvPr>
          <p:cNvSpPr/>
          <p:nvPr/>
        </p:nvSpPr>
        <p:spPr>
          <a:xfrm>
            <a:off x="637984" y="1255108"/>
            <a:ext cx="2862084" cy="2862084"/>
          </a:xfrm>
          <a:prstGeom prst="roundRect">
            <a:avLst>
              <a:gd name="adj" fmla="val 50000"/>
            </a:avLst>
          </a:prstGeom>
          <a:blipFill>
            <a:blip r:embed="rId2"/>
            <a:srcRect/>
            <a:stretch>
              <a:fillRect l="-4351" t="-11372" r="-2341" b="-3259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C0F69DCD-312B-D556-1838-F7BFC02A59EA}"/>
              </a:ext>
            </a:extLst>
          </p:cNvPr>
          <p:cNvSpPr/>
          <p:nvPr/>
        </p:nvSpPr>
        <p:spPr>
          <a:xfrm>
            <a:off x="826592" y="4918365"/>
            <a:ext cx="2426933" cy="73341"/>
          </a:xfrm>
          <a:prstGeom prst="roundRect">
            <a:avLst/>
          </a:prstGeom>
          <a:gradFill flip="none" rotWithShape="1">
            <a:gsLst>
              <a:gs pos="97345">
                <a:schemeClr val="bg1">
                  <a:alpha val="0"/>
                </a:schemeClr>
              </a:gs>
              <a:gs pos="3540">
                <a:schemeClr val="bg1">
                  <a:alpha val="0"/>
                </a:schemeClr>
              </a:gs>
              <a:gs pos="17000">
                <a:srgbClr val="F6D6C0">
                  <a:alpha val="54000"/>
                </a:srgbClr>
              </a:gs>
              <a:gs pos="84000">
                <a:srgbClr val="F6D6C0">
                  <a:alpha val="44000"/>
                </a:srgbClr>
              </a:gs>
              <a:gs pos="53000">
                <a:srgbClr val="DD6D21">
                  <a:alpha val="7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297C23E-E190-D4FE-6B33-F015693C40B9}"/>
              </a:ext>
            </a:extLst>
          </p:cNvPr>
          <p:cNvSpPr txBox="1"/>
          <p:nvPr/>
        </p:nvSpPr>
        <p:spPr>
          <a:xfrm>
            <a:off x="788240" y="4340897"/>
            <a:ext cx="2778835" cy="499624"/>
          </a:xfrm>
          <a:prstGeom prst="rect">
            <a:avLst/>
          </a:prstGeom>
          <a:noFill/>
        </p:spPr>
        <p:txBody>
          <a:bodyPr wrap="square">
            <a:spAutoFit/>
          </a:bodyPr>
          <a:lstStyle/>
          <a:p>
            <a:pPr algn="dist">
              <a:lnSpc>
                <a:spcPct val="150000"/>
              </a:lnSpc>
            </a:pPr>
            <a:r>
              <a:rPr lang="zh-CN" altLang="en-US" sz="2000" b="1" dirty="0">
                <a:solidFill>
                  <a:srgbClr val="DD6D21"/>
                </a:solidFill>
                <a:latin typeface="微软雅黑" panose="020B0503020204020204" pitchFamily="34" charset="-122"/>
                <a:ea typeface="微软雅黑" panose="020B0503020204020204" pitchFamily="34" charset="-122"/>
              </a:rPr>
              <a:t>陈嘉庚（</a:t>
            </a:r>
            <a:r>
              <a:rPr lang="en-US" altLang="zh-CN" sz="2000" b="1" dirty="0">
                <a:solidFill>
                  <a:srgbClr val="DD6D21"/>
                </a:solidFill>
                <a:latin typeface="微软雅黑" panose="020B0503020204020204" pitchFamily="34" charset="-122"/>
                <a:ea typeface="微软雅黑" panose="020B0503020204020204" pitchFamily="34" charset="-122"/>
              </a:rPr>
              <a:t>1879-1961)</a:t>
            </a:r>
          </a:p>
        </p:txBody>
      </p:sp>
      <p:sp>
        <p:nvSpPr>
          <p:cNvPr id="18" name="文本框 17">
            <a:extLst>
              <a:ext uri="{FF2B5EF4-FFF2-40B4-BE49-F238E27FC236}">
                <a16:creationId xmlns:a16="http://schemas.microsoft.com/office/drawing/2014/main" id="{31F970D3-EAD2-6042-89A5-CC0B019AC73A}"/>
              </a:ext>
            </a:extLst>
          </p:cNvPr>
          <p:cNvSpPr txBox="1"/>
          <p:nvPr/>
        </p:nvSpPr>
        <p:spPr>
          <a:xfrm>
            <a:off x="417818" y="5137920"/>
            <a:ext cx="3571992" cy="787523"/>
          </a:xfrm>
          <a:prstGeom prst="rect">
            <a:avLst/>
          </a:prstGeom>
          <a:noFill/>
        </p:spPr>
        <p:txBody>
          <a:bodyPr wrap="square">
            <a:spAutoFit/>
          </a:bodyPr>
          <a:lstStyle/>
          <a:p>
            <a:pPr algn="just">
              <a:lnSpc>
                <a:spcPct val="150000"/>
              </a:lnSpc>
            </a:pPr>
            <a:r>
              <a:rPr lang="en-US" altLang="zh-CN" sz="1600" dirty="0">
                <a:latin typeface="微软雅黑" panose="020B0503020204020204" pitchFamily="34" charset="-122"/>
                <a:ea typeface="微软雅黑" panose="020B0503020204020204" pitchFamily="34" charset="-122"/>
              </a:rPr>
              <a:t>1921</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日，陈嘉庚创办了中国历史上的第一所侨办大学</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厦门大学。</a:t>
            </a:r>
          </a:p>
        </p:txBody>
      </p:sp>
      <p:sp>
        <p:nvSpPr>
          <p:cNvPr id="29" name="矩形: 圆角 28">
            <a:extLst>
              <a:ext uri="{FF2B5EF4-FFF2-40B4-BE49-F238E27FC236}">
                <a16:creationId xmlns:a16="http://schemas.microsoft.com/office/drawing/2014/main" id="{2E85E252-6A5F-4979-9CA4-16F958FBFE9C}"/>
              </a:ext>
            </a:extLst>
          </p:cNvPr>
          <p:cNvSpPr/>
          <p:nvPr/>
        </p:nvSpPr>
        <p:spPr>
          <a:xfrm>
            <a:off x="4740844" y="1385281"/>
            <a:ext cx="2950638" cy="2950638"/>
          </a:xfrm>
          <a:prstGeom prst="roundRect">
            <a:avLst>
              <a:gd name="adj" fmla="val 50000"/>
            </a:avLst>
          </a:prstGeom>
          <a:gradFill>
            <a:gsLst>
              <a:gs pos="100000">
                <a:srgbClr val="DD6D21"/>
              </a:gs>
              <a:gs pos="0">
                <a:srgbClr val="F6D6C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0662D036-C1E6-41CB-AB71-9EFF025F0509}"/>
              </a:ext>
            </a:extLst>
          </p:cNvPr>
          <p:cNvSpPr>
            <a:spLocks/>
          </p:cNvSpPr>
          <p:nvPr/>
        </p:nvSpPr>
        <p:spPr>
          <a:xfrm>
            <a:off x="4635219" y="1255108"/>
            <a:ext cx="2862084" cy="2862084"/>
          </a:xfrm>
          <a:prstGeom prst="roundRect">
            <a:avLst>
              <a:gd name="adj" fmla="val 50000"/>
            </a:avLst>
          </a:prstGeom>
          <a:blipFill>
            <a:blip r:embed="rId2"/>
            <a:srcRect/>
            <a:stretch>
              <a:fillRect l="-4351" t="-11372" r="-2341" b="-3259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a:extLst>
              <a:ext uri="{FF2B5EF4-FFF2-40B4-BE49-F238E27FC236}">
                <a16:creationId xmlns:a16="http://schemas.microsoft.com/office/drawing/2014/main" id="{04F5323A-AA37-A3AF-454B-8CDCEE74B505}"/>
              </a:ext>
            </a:extLst>
          </p:cNvPr>
          <p:cNvSpPr/>
          <p:nvPr/>
        </p:nvSpPr>
        <p:spPr>
          <a:xfrm>
            <a:off x="4823827" y="4918365"/>
            <a:ext cx="2426933" cy="73341"/>
          </a:xfrm>
          <a:prstGeom prst="roundRect">
            <a:avLst/>
          </a:prstGeom>
          <a:gradFill flip="none" rotWithShape="1">
            <a:gsLst>
              <a:gs pos="97345">
                <a:schemeClr val="bg1">
                  <a:alpha val="0"/>
                </a:schemeClr>
              </a:gs>
              <a:gs pos="3540">
                <a:schemeClr val="bg1">
                  <a:alpha val="0"/>
                </a:schemeClr>
              </a:gs>
              <a:gs pos="17000">
                <a:srgbClr val="F6D6C0">
                  <a:alpha val="54000"/>
                </a:srgbClr>
              </a:gs>
              <a:gs pos="84000">
                <a:srgbClr val="F6D6C0">
                  <a:alpha val="44000"/>
                </a:srgbClr>
              </a:gs>
              <a:gs pos="53000">
                <a:srgbClr val="DD6D21">
                  <a:alpha val="7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0E0CDA82-C7F4-56FF-34A6-FF07110AECB5}"/>
              </a:ext>
            </a:extLst>
          </p:cNvPr>
          <p:cNvSpPr txBox="1"/>
          <p:nvPr/>
        </p:nvSpPr>
        <p:spPr>
          <a:xfrm>
            <a:off x="5033194" y="4340897"/>
            <a:ext cx="2593759" cy="499624"/>
          </a:xfrm>
          <a:prstGeom prst="rect">
            <a:avLst/>
          </a:prstGeom>
          <a:noFill/>
        </p:spPr>
        <p:txBody>
          <a:bodyPr wrap="square">
            <a:spAutoFit/>
          </a:bodyPr>
          <a:lstStyle/>
          <a:p>
            <a:pPr algn="dist">
              <a:lnSpc>
                <a:spcPct val="150000"/>
              </a:lnSpc>
            </a:pPr>
            <a:r>
              <a:rPr lang="zh-CN" altLang="en-US" sz="2000" b="1" dirty="0">
                <a:solidFill>
                  <a:srgbClr val="DD6D21"/>
                </a:solidFill>
                <a:latin typeface="微软雅黑" panose="020B0503020204020204" pitchFamily="34" charset="-122"/>
                <a:ea typeface="微软雅黑" panose="020B0503020204020204" pitchFamily="34" charset="-122"/>
              </a:rPr>
              <a:t>陈嘉庚（</a:t>
            </a:r>
            <a:r>
              <a:rPr lang="en-US" altLang="zh-CN" sz="2000" b="1" dirty="0">
                <a:solidFill>
                  <a:srgbClr val="DD6D21"/>
                </a:solidFill>
                <a:latin typeface="微软雅黑" panose="020B0503020204020204" pitchFamily="34" charset="-122"/>
                <a:ea typeface="微软雅黑" panose="020B0503020204020204" pitchFamily="34" charset="-122"/>
              </a:rPr>
              <a:t>1879-1961)</a:t>
            </a:r>
          </a:p>
        </p:txBody>
      </p:sp>
      <p:sp>
        <p:nvSpPr>
          <p:cNvPr id="168" name="文本框 167">
            <a:extLst>
              <a:ext uri="{FF2B5EF4-FFF2-40B4-BE49-F238E27FC236}">
                <a16:creationId xmlns:a16="http://schemas.microsoft.com/office/drawing/2014/main" id="{69C5936B-783B-4F89-E49B-CD2D0B0BB9A3}"/>
              </a:ext>
            </a:extLst>
          </p:cNvPr>
          <p:cNvSpPr txBox="1"/>
          <p:nvPr/>
        </p:nvSpPr>
        <p:spPr>
          <a:xfrm>
            <a:off x="4415053" y="5137920"/>
            <a:ext cx="3571992" cy="787523"/>
          </a:xfrm>
          <a:prstGeom prst="rect">
            <a:avLst/>
          </a:prstGeom>
          <a:noFill/>
        </p:spPr>
        <p:txBody>
          <a:bodyPr wrap="square">
            <a:spAutoFit/>
          </a:bodyPr>
          <a:lstStyle/>
          <a:p>
            <a:pPr algn="just">
              <a:lnSpc>
                <a:spcPct val="150000"/>
              </a:lnSpc>
            </a:pPr>
            <a:r>
              <a:rPr lang="en-US" altLang="zh-CN" sz="1600" dirty="0">
                <a:latin typeface="微软雅黑" panose="020B0503020204020204" pitchFamily="34" charset="-122"/>
                <a:ea typeface="微软雅黑" panose="020B0503020204020204" pitchFamily="34" charset="-122"/>
              </a:rPr>
              <a:t>1921</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日，陈嘉庚创办了中国历史上的第一所侨办大学</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厦门大学。</a:t>
            </a:r>
          </a:p>
        </p:txBody>
      </p:sp>
      <p:sp>
        <p:nvSpPr>
          <p:cNvPr id="174" name="矩形: 圆角 173">
            <a:extLst>
              <a:ext uri="{FF2B5EF4-FFF2-40B4-BE49-F238E27FC236}">
                <a16:creationId xmlns:a16="http://schemas.microsoft.com/office/drawing/2014/main" id="{0E39DADA-3ADE-C863-332D-5574549F0F2C}"/>
              </a:ext>
            </a:extLst>
          </p:cNvPr>
          <p:cNvSpPr/>
          <p:nvPr/>
        </p:nvSpPr>
        <p:spPr>
          <a:xfrm>
            <a:off x="8591039" y="1385281"/>
            <a:ext cx="2950638" cy="2950638"/>
          </a:xfrm>
          <a:prstGeom prst="roundRect">
            <a:avLst>
              <a:gd name="adj" fmla="val 50000"/>
            </a:avLst>
          </a:prstGeom>
          <a:gradFill>
            <a:gsLst>
              <a:gs pos="100000">
                <a:srgbClr val="DD6D21"/>
              </a:gs>
              <a:gs pos="0">
                <a:srgbClr val="F6D6C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958A1A11-5E20-4224-87D3-848EAE1B67A8}"/>
              </a:ext>
            </a:extLst>
          </p:cNvPr>
          <p:cNvSpPr>
            <a:spLocks/>
          </p:cNvSpPr>
          <p:nvPr/>
        </p:nvSpPr>
        <p:spPr>
          <a:xfrm>
            <a:off x="8485414" y="1255108"/>
            <a:ext cx="2862084" cy="2862084"/>
          </a:xfrm>
          <a:prstGeom prst="roundRect">
            <a:avLst>
              <a:gd name="adj" fmla="val 50000"/>
            </a:avLst>
          </a:prstGeom>
          <a:blipFill>
            <a:blip r:embed="rId2"/>
            <a:srcRect/>
            <a:stretch>
              <a:fillRect l="-4351" t="-11372" r="-2341" b="-3259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圆角 175">
            <a:extLst>
              <a:ext uri="{FF2B5EF4-FFF2-40B4-BE49-F238E27FC236}">
                <a16:creationId xmlns:a16="http://schemas.microsoft.com/office/drawing/2014/main" id="{276FB193-FE93-40E4-396F-803D13FF8436}"/>
              </a:ext>
            </a:extLst>
          </p:cNvPr>
          <p:cNvSpPr/>
          <p:nvPr/>
        </p:nvSpPr>
        <p:spPr>
          <a:xfrm>
            <a:off x="8674022" y="4918365"/>
            <a:ext cx="2426933" cy="73341"/>
          </a:xfrm>
          <a:prstGeom prst="roundRect">
            <a:avLst/>
          </a:prstGeom>
          <a:gradFill flip="none" rotWithShape="1">
            <a:gsLst>
              <a:gs pos="97345">
                <a:schemeClr val="bg1">
                  <a:alpha val="0"/>
                </a:schemeClr>
              </a:gs>
              <a:gs pos="3540">
                <a:schemeClr val="bg1">
                  <a:alpha val="0"/>
                </a:schemeClr>
              </a:gs>
              <a:gs pos="17000">
                <a:srgbClr val="F6D6C0">
                  <a:alpha val="54000"/>
                </a:srgbClr>
              </a:gs>
              <a:gs pos="84000">
                <a:srgbClr val="F6D6C0">
                  <a:alpha val="44000"/>
                </a:srgbClr>
              </a:gs>
              <a:gs pos="53000">
                <a:srgbClr val="DD6D21">
                  <a:alpha val="7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文本框 176">
            <a:extLst>
              <a:ext uri="{FF2B5EF4-FFF2-40B4-BE49-F238E27FC236}">
                <a16:creationId xmlns:a16="http://schemas.microsoft.com/office/drawing/2014/main" id="{BDBF9597-43E9-C572-4442-DC371EEC81DA}"/>
              </a:ext>
            </a:extLst>
          </p:cNvPr>
          <p:cNvSpPr txBox="1"/>
          <p:nvPr/>
        </p:nvSpPr>
        <p:spPr>
          <a:xfrm>
            <a:off x="8866313" y="4340897"/>
            <a:ext cx="2812275" cy="499624"/>
          </a:xfrm>
          <a:prstGeom prst="rect">
            <a:avLst/>
          </a:prstGeom>
          <a:noFill/>
        </p:spPr>
        <p:txBody>
          <a:bodyPr wrap="square">
            <a:spAutoFit/>
          </a:bodyPr>
          <a:lstStyle/>
          <a:p>
            <a:pPr algn="dist">
              <a:lnSpc>
                <a:spcPct val="150000"/>
              </a:lnSpc>
            </a:pPr>
            <a:r>
              <a:rPr lang="zh-CN" altLang="en-US" sz="2000" b="1" dirty="0">
                <a:solidFill>
                  <a:srgbClr val="DD6D21"/>
                </a:solidFill>
                <a:latin typeface="微软雅黑" panose="020B0503020204020204" pitchFamily="34" charset="-122"/>
                <a:ea typeface="微软雅黑" panose="020B0503020204020204" pitchFamily="34" charset="-122"/>
              </a:rPr>
              <a:t>陈嘉庚（</a:t>
            </a:r>
            <a:r>
              <a:rPr lang="en-US" altLang="zh-CN" sz="2000" b="1" dirty="0">
                <a:solidFill>
                  <a:srgbClr val="DD6D21"/>
                </a:solidFill>
                <a:latin typeface="微软雅黑" panose="020B0503020204020204" pitchFamily="34" charset="-122"/>
                <a:ea typeface="微软雅黑" panose="020B0503020204020204" pitchFamily="34" charset="-122"/>
              </a:rPr>
              <a:t>1879-1961)</a:t>
            </a:r>
          </a:p>
        </p:txBody>
      </p:sp>
      <p:sp>
        <p:nvSpPr>
          <p:cNvPr id="178" name="文本框 177">
            <a:extLst>
              <a:ext uri="{FF2B5EF4-FFF2-40B4-BE49-F238E27FC236}">
                <a16:creationId xmlns:a16="http://schemas.microsoft.com/office/drawing/2014/main" id="{692A5909-0230-4626-4FF4-01422B89A535}"/>
              </a:ext>
            </a:extLst>
          </p:cNvPr>
          <p:cNvSpPr txBox="1"/>
          <p:nvPr/>
        </p:nvSpPr>
        <p:spPr>
          <a:xfrm>
            <a:off x="8265248" y="5137920"/>
            <a:ext cx="3571992" cy="787523"/>
          </a:xfrm>
          <a:prstGeom prst="rect">
            <a:avLst/>
          </a:prstGeom>
          <a:noFill/>
        </p:spPr>
        <p:txBody>
          <a:bodyPr wrap="square">
            <a:spAutoFit/>
          </a:bodyPr>
          <a:lstStyle/>
          <a:p>
            <a:pPr algn="just">
              <a:lnSpc>
                <a:spcPct val="150000"/>
              </a:lnSpc>
            </a:pPr>
            <a:r>
              <a:rPr lang="en-US" altLang="zh-CN" sz="1600" dirty="0">
                <a:latin typeface="微软雅黑" panose="020B0503020204020204" pitchFamily="34" charset="-122"/>
                <a:ea typeface="微软雅黑" panose="020B0503020204020204" pitchFamily="34" charset="-122"/>
              </a:rPr>
              <a:t>1921</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日，陈嘉庚创办了中国历史上的第一所侨办大学</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厦门大学。</a:t>
            </a:r>
          </a:p>
        </p:txBody>
      </p:sp>
    </p:spTree>
    <p:extLst>
      <p:ext uri="{BB962C8B-B14F-4D97-AF65-F5344CB8AC3E}">
        <p14:creationId xmlns:p14="http://schemas.microsoft.com/office/powerpoint/2010/main" val="426365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sp>
        <p:nvSpPr>
          <p:cNvPr id="37" name="矩形: 圆角 36">
            <a:extLst>
              <a:ext uri="{FF2B5EF4-FFF2-40B4-BE49-F238E27FC236}">
                <a16:creationId xmlns:a16="http://schemas.microsoft.com/office/drawing/2014/main" id="{E931908D-4D35-62F1-1493-194740FCEE3D}"/>
              </a:ext>
            </a:extLst>
          </p:cNvPr>
          <p:cNvSpPr/>
          <p:nvPr/>
        </p:nvSpPr>
        <p:spPr>
          <a:xfrm rot="5400000">
            <a:off x="8237311" y="2111791"/>
            <a:ext cx="3695663" cy="3337533"/>
          </a:xfrm>
          <a:prstGeom prst="roundRect">
            <a:avLst>
              <a:gd name="adj" fmla="val 3539"/>
            </a:avLst>
          </a:prstGeom>
          <a:gradFill>
            <a:gsLst>
              <a:gs pos="0">
                <a:srgbClr val="DD6D21"/>
              </a:gs>
              <a:gs pos="100000">
                <a:srgbClr val="EAA37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939606C-C70B-C36D-82F2-C2FAA47C0183}"/>
              </a:ext>
            </a:extLst>
          </p:cNvPr>
          <p:cNvSpPr/>
          <p:nvPr/>
        </p:nvSpPr>
        <p:spPr>
          <a:xfrm>
            <a:off x="8718128" y="2937774"/>
            <a:ext cx="2767438" cy="2577950"/>
          </a:xfrm>
          <a:prstGeom prst="rect">
            <a:avLst/>
          </a:prstGeom>
        </p:spPr>
        <p:txBody>
          <a:bodyPr wrap="square">
            <a:spAutoFit/>
          </a:bodyPr>
          <a:lstStyle/>
          <a:p>
            <a:pPr algn="just">
              <a:lnSpc>
                <a:spcPct val="130000"/>
              </a:lnSpc>
              <a:spcBef>
                <a:spcPts val="300"/>
              </a:spcBef>
              <a:spcAft>
                <a:spcPts val="300"/>
              </a:spcAft>
            </a:pPr>
            <a:r>
              <a:rPr lang="zh-CN" altLang="en-US" dirty="0">
                <a:solidFill>
                  <a:schemeClr val="bg1"/>
                </a:solidFill>
                <a:latin typeface="微软雅黑" panose="020B0503020204020204" pitchFamily="34" charset="-122"/>
                <a:ea typeface="微软雅黑" panose="020B0503020204020204" pitchFamily="34" charset="-122"/>
              </a:rPr>
              <a:t>从图表中可以看出从图表中可以看出从图表中可以看出从图表中可以看出从图表中可以看出从图表中可以看出从图表中可以看出从图表中可以看出从图表中可以看出</a:t>
            </a:r>
          </a:p>
        </p:txBody>
      </p:sp>
      <p:sp>
        <p:nvSpPr>
          <p:cNvPr id="16" name="矩形 15">
            <a:extLst>
              <a:ext uri="{FF2B5EF4-FFF2-40B4-BE49-F238E27FC236}">
                <a16:creationId xmlns:a16="http://schemas.microsoft.com/office/drawing/2014/main" id="{2D6ED294-FF7A-A2CE-3628-40CEDCEC9A0D}"/>
              </a:ext>
            </a:extLst>
          </p:cNvPr>
          <p:cNvSpPr/>
          <p:nvPr/>
        </p:nvSpPr>
        <p:spPr>
          <a:xfrm>
            <a:off x="8718129" y="2182774"/>
            <a:ext cx="2697538" cy="581762"/>
          </a:xfrm>
          <a:prstGeom prst="rect">
            <a:avLst/>
          </a:prstGeom>
        </p:spPr>
        <p:txBody>
          <a:bodyPr wrap="square">
            <a:spAutoFit/>
          </a:bodyPr>
          <a:lstStyle/>
          <a:p>
            <a:pPr algn="just">
              <a:lnSpc>
                <a:spcPct val="125000"/>
              </a:lnSpc>
              <a:spcBef>
                <a:spcPts val="300"/>
              </a:spcBef>
              <a:spcAft>
                <a:spcPts val="300"/>
              </a:spcAft>
            </a:pPr>
            <a:r>
              <a:rPr lang="zh-CN" altLang="en-US" sz="2800" b="1" dirty="0">
                <a:solidFill>
                  <a:schemeClr val="bg1"/>
                </a:solidFill>
                <a:latin typeface="微软雅黑" panose="020B0503020204020204" pitchFamily="34" charset="-122"/>
                <a:ea typeface="微软雅黑" panose="020B0503020204020204" pitchFamily="34" charset="-122"/>
              </a:rPr>
              <a:t>这里是小标题</a:t>
            </a:r>
          </a:p>
        </p:txBody>
      </p:sp>
      <p:cxnSp>
        <p:nvCxnSpPr>
          <p:cNvPr id="17" name="直接连接符 16">
            <a:extLst>
              <a:ext uri="{FF2B5EF4-FFF2-40B4-BE49-F238E27FC236}">
                <a16:creationId xmlns:a16="http://schemas.microsoft.com/office/drawing/2014/main" id="{4AD3213A-F7EE-E1E4-D08F-B6391F84DF72}"/>
              </a:ext>
            </a:extLst>
          </p:cNvPr>
          <p:cNvCxnSpPr>
            <a:cxnSpLocks/>
          </p:cNvCxnSpPr>
          <p:nvPr/>
        </p:nvCxnSpPr>
        <p:spPr>
          <a:xfrm>
            <a:off x="8892640" y="2837513"/>
            <a:ext cx="1871388" cy="0"/>
          </a:xfrm>
          <a:prstGeom prst="line">
            <a:avLst/>
          </a:prstGeom>
          <a:ln w="41275">
            <a:gradFill>
              <a:gsLst>
                <a:gs pos="0">
                  <a:schemeClr val="bg1"/>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graphicFrame>
        <p:nvGraphicFramePr>
          <p:cNvPr id="18" name="图表 17">
            <a:extLst>
              <a:ext uri="{FF2B5EF4-FFF2-40B4-BE49-F238E27FC236}">
                <a16:creationId xmlns:a16="http://schemas.microsoft.com/office/drawing/2014/main" id="{027E612B-71DD-FD46-BAA3-5ADBD38653E4}"/>
              </a:ext>
            </a:extLst>
          </p:cNvPr>
          <p:cNvGraphicFramePr>
            <a:graphicFrameLocks/>
          </p:cNvGraphicFramePr>
          <p:nvPr>
            <p:extLst>
              <p:ext uri="{D42A27DB-BD31-4B8C-83A1-F6EECF244321}">
                <p14:modId xmlns:p14="http://schemas.microsoft.com/office/powerpoint/2010/main" val="3101956708"/>
              </p:ext>
            </p:extLst>
          </p:nvPr>
        </p:nvGraphicFramePr>
        <p:xfrm>
          <a:off x="456823" y="978248"/>
          <a:ext cx="7495724" cy="4869625"/>
        </p:xfrm>
        <a:graphic>
          <a:graphicData uri="http://schemas.openxmlformats.org/drawingml/2006/chart">
            <c:chart xmlns:c="http://schemas.openxmlformats.org/drawingml/2006/chart" xmlns:r="http://schemas.openxmlformats.org/officeDocument/2006/relationships" r:id="rId2"/>
          </a:graphicData>
        </a:graphic>
      </p:graphicFrame>
      <p:sp>
        <p:nvSpPr>
          <p:cNvPr id="2" name="等腰三角形 1">
            <a:extLst>
              <a:ext uri="{FF2B5EF4-FFF2-40B4-BE49-F238E27FC236}">
                <a16:creationId xmlns:a16="http://schemas.microsoft.com/office/drawing/2014/main" id="{C72524CD-9983-6176-165B-E628A57A60DB}"/>
              </a:ext>
            </a:extLst>
          </p:cNvPr>
          <p:cNvSpPr/>
          <p:nvPr/>
        </p:nvSpPr>
        <p:spPr>
          <a:xfrm rot="16200000">
            <a:off x="8038081" y="2552806"/>
            <a:ext cx="527265" cy="242671"/>
          </a:xfrm>
          <a:prstGeom prst="triangle">
            <a:avLst/>
          </a:prstGeom>
          <a:gradFill>
            <a:gsLst>
              <a:gs pos="0">
                <a:srgbClr val="DD6D21"/>
              </a:gs>
              <a:gs pos="25000">
                <a:srgbClr val="EAA37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470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sp>
        <p:nvSpPr>
          <p:cNvPr id="37" name="矩形: 圆角 36">
            <a:extLst>
              <a:ext uri="{FF2B5EF4-FFF2-40B4-BE49-F238E27FC236}">
                <a16:creationId xmlns:a16="http://schemas.microsoft.com/office/drawing/2014/main" id="{E931908D-4D35-62F1-1493-194740FCEE3D}"/>
              </a:ext>
            </a:extLst>
          </p:cNvPr>
          <p:cNvSpPr/>
          <p:nvPr/>
        </p:nvSpPr>
        <p:spPr>
          <a:xfrm rot="5400000">
            <a:off x="8246836" y="1940341"/>
            <a:ext cx="3695663" cy="3337533"/>
          </a:xfrm>
          <a:prstGeom prst="roundRect">
            <a:avLst>
              <a:gd name="adj" fmla="val 3539"/>
            </a:avLst>
          </a:prstGeom>
          <a:gradFill>
            <a:gsLst>
              <a:gs pos="0">
                <a:srgbClr val="DD6D21"/>
              </a:gs>
              <a:gs pos="100000">
                <a:srgbClr val="EAA37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939606C-C70B-C36D-82F2-C2FAA47C0183}"/>
              </a:ext>
            </a:extLst>
          </p:cNvPr>
          <p:cNvSpPr/>
          <p:nvPr/>
        </p:nvSpPr>
        <p:spPr>
          <a:xfrm>
            <a:off x="8727653" y="2766324"/>
            <a:ext cx="2767438" cy="2577950"/>
          </a:xfrm>
          <a:prstGeom prst="rect">
            <a:avLst/>
          </a:prstGeom>
        </p:spPr>
        <p:txBody>
          <a:bodyPr wrap="square">
            <a:spAutoFit/>
          </a:bodyPr>
          <a:lstStyle/>
          <a:p>
            <a:pPr algn="just">
              <a:lnSpc>
                <a:spcPct val="130000"/>
              </a:lnSpc>
              <a:spcBef>
                <a:spcPts val="300"/>
              </a:spcBef>
              <a:spcAft>
                <a:spcPts val="300"/>
              </a:spcAft>
            </a:pPr>
            <a:r>
              <a:rPr lang="zh-CN" altLang="en-US" dirty="0">
                <a:solidFill>
                  <a:schemeClr val="bg1"/>
                </a:solidFill>
                <a:latin typeface="微软雅黑" panose="020B0503020204020204" pitchFamily="34" charset="-122"/>
                <a:ea typeface="微软雅黑" panose="020B0503020204020204" pitchFamily="34" charset="-122"/>
              </a:rPr>
              <a:t>从图表中可以看出从图表中可以看出从图表中可以看出从图表中可以看出从图表中可以看出从图表中可以看出从图表中可以看出从图表中可以看出从图表中可以看出</a:t>
            </a:r>
          </a:p>
        </p:txBody>
      </p:sp>
      <p:sp>
        <p:nvSpPr>
          <p:cNvPr id="16" name="矩形 15">
            <a:extLst>
              <a:ext uri="{FF2B5EF4-FFF2-40B4-BE49-F238E27FC236}">
                <a16:creationId xmlns:a16="http://schemas.microsoft.com/office/drawing/2014/main" id="{2D6ED294-FF7A-A2CE-3628-40CEDCEC9A0D}"/>
              </a:ext>
            </a:extLst>
          </p:cNvPr>
          <p:cNvSpPr/>
          <p:nvPr/>
        </p:nvSpPr>
        <p:spPr>
          <a:xfrm>
            <a:off x="8727654" y="2011324"/>
            <a:ext cx="2697538" cy="581762"/>
          </a:xfrm>
          <a:prstGeom prst="rect">
            <a:avLst/>
          </a:prstGeom>
        </p:spPr>
        <p:txBody>
          <a:bodyPr wrap="square">
            <a:spAutoFit/>
          </a:bodyPr>
          <a:lstStyle/>
          <a:p>
            <a:pPr algn="just">
              <a:lnSpc>
                <a:spcPct val="125000"/>
              </a:lnSpc>
              <a:spcBef>
                <a:spcPts val="300"/>
              </a:spcBef>
              <a:spcAft>
                <a:spcPts val="300"/>
              </a:spcAft>
            </a:pPr>
            <a:r>
              <a:rPr lang="zh-CN" altLang="en-US" sz="2800" b="1" dirty="0">
                <a:solidFill>
                  <a:schemeClr val="bg1"/>
                </a:solidFill>
                <a:latin typeface="微软雅黑" panose="020B0503020204020204" pitchFamily="34" charset="-122"/>
                <a:ea typeface="微软雅黑" panose="020B0503020204020204" pitchFamily="34" charset="-122"/>
              </a:rPr>
              <a:t>这里是小标题</a:t>
            </a:r>
          </a:p>
        </p:txBody>
      </p:sp>
      <p:cxnSp>
        <p:nvCxnSpPr>
          <p:cNvPr id="17" name="直接连接符 16">
            <a:extLst>
              <a:ext uri="{FF2B5EF4-FFF2-40B4-BE49-F238E27FC236}">
                <a16:creationId xmlns:a16="http://schemas.microsoft.com/office/drawing/2014/main" id="{4AD3213A-F7EE-E1E4-D08F-B6391F84DF72}"/>
              </a:ext>
            </a:extLst>
          </p:cNvPr>
          <p:cNvCxnSpPr>
            <a:cxnSpLocks/>
          </p:cNvCxnSpPr>
          <p:nvPr/>
        </p:nvCxnSpPr>
        <p:spPr>
          <a:xfrm>
            <a:off x="8902165" y="2666063"/>
            <a:ext cx="1871388" cy="0"/>
          </a:xfrm>
          <a:prstGeom prst="line">
            <a:avLst/>
          </a:prstGeom>
          <a:ln w="41275">
            <a:gradFill>
              <a:gsLst>
                <a:gs pos="0">
                  <a:schemeClr val="bg1"/>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 name="等腰三角形 1">
            <a:extLst>
              <a:ext uri="{FF2B5EF4-FFF2-40B4-BE49-F238E27FC236}">
                <a16:creationId xmlns:a16="http://schemas.microsoft.com/office/drawing/2014/main" id="{C72524CD-9983-6176-165B-E628A57A60DB}"/>
              </a:ext>
            </a:extLst>
          </p:cNvPr>
          <p:cNvSpPr/>
          <p:nvPr/>
        </p:nvSpPr>
        <p:spPr>
          <a:xfrm rot="16200000">
            <a:off x="8047606" y="2381356"/>
            <a:ext cx="527265" cy="242671"/>
          </a:xfrm>
          <a:prstGeom prst="triangle">
            <a:avLst/>
          </a:prstGeom>
          <a:gradFill>
            <a:gsLst>
              <a:gs pos="0">
                <a:srgbClr val="DD6D21"/>
              </a:gs>
              <a:gs pos="25000">
                <a:srgbClr val="EAA37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表格 2">
            <a:extLst>
              <a:ext uri="{FF2B5EF4-FFF2-40B4-BE49-F238E27FC236}">
                <a16:creationId xmlns:a16="http://schemas.microsoft.com/office/drawing/2014/main" id="{2DF698A5-0D54-E0F4-F007-C608E602CAB3}"/>
              </a:ext>
            </a:extLst>
          </p:cNvPr>
          <p:cNvGraphicFramePr>
            <a:graphicFrameLocks noGrp="1"/>
          </p:cNvGraphicFramePr>
          <p:nvPr>
            <p:extLst>
              <p:ext uri="{D42A27DB-BD31-4B8C-83A1-F6EECF244321}">
                <p14:modId xmlns:p14="http://schemas.microsoft.com/office/powerpoint/2010/main" val="2318568963"/>
              </p:ext>
            </p:extLst>
          </p:nvPr>
        </p:nvGraphicFramePr>
        <p:xfrm>
          <a:off x="668339" y="2211975"/>
          <a:ext cx="7331344" cy="3253470"/>
        </p:xfrm>
        <a:graphic>
          <a:graphicData uri="http://schemas.openxmlformats.org/drawingml/2006/table">
            <a:tbl>
              <a:tblPr firstRow="1" bandRow="1">
                <a:tableStyleId>{5C22544A-7EE6-4342-B048-85BDC9FD1C3A}</a:tableStyleId>
              </a:tblPr>
              <a:tblGrid>
                <a:gridCol w="1040581">
                  <a:extLst>
                    <a:ext uri="{9D8B030D-6E8A-4147-A177-3AD203B41FA5}">
                      <a16:colId xmlns:a16="http://schemas.microsoft.com/office/drawing/2014/main" val="2809638798"/>
                    </a:ext>
                  </a:extLst>
                </a:gridCol>
                <a:gridCol w="1403199">
                  <a:extLst>
                    <a:ext uri="{9D8B030D-6E8A-4147-A177-3AD203B41FA5}">
                      <a16:colId xmlns:a16="http://schemas.microsoft.com/office/drawing/2014/main" val="2092446301"/>
                    </a:ext>
                  </a:extLst>
                </a:gridCol>
                <a:gridCol w="1221891">
                  <a:extLst>
                    <a:ext uri="{9D8B030D-6E8A-4147-A177-3AD203B41FA5}">
                      <a16:colId xmlns:a16="http://schemas.microsoft.com/office/drawing/2014/main" val="1298585540"/>
                    </a:ext>
                  </a:extLst>
                </a:gridCol>
                <a:gridCol w="1221891">
                  <a:extLst>
                    <a:ext uri="{9D8B030D-6E8A-4147-A177-3AD203B41FA5}">
                      <a16:colId xmlns:a16="http://schemas.microsoft.com/office/drawing/2014/main" val="1385147283"/>
                    </a:ext>
                  </a:extLst>
                </a:gridCol>
                <a:gridCol w="1221891">
                  <a:extLst>
                    <a:ext uri="{9D8B030D-6E8A-4147-A177-3AD203B41FA5}">
                      <a16:colId xmlns:a16="http://schemas.microsoft.com/office/drawing/2014/main" val="4199642825"/>
                    </a:ext>
                  </a:extLst>
                </a:gridCol>
                <a:gridCol w="1221891">
                  <a:extLst>
                    <a:ext uri="{9D8B030D-6E8A-4147-A177-3AD203B41FA5}">
                      <a16:colId xmlns:a16="http://schemas.microsoft.com/office/drawing/2014/main" val="4063762715"/>
                    </a:ext>
                  </a:extLst>
                </a:gridCol>
              </a:tblGrid>
              <a:tr h="650694">
                <a:tc>
                  <a:txBody>
                    <a:bodyPr/>
                    <a:lstStyle/>
                    <a:p>
                      <a:pPr algn="ctr"/>
                      <a:endParaRPr lang="zh-CN" altLang="en-US" sz="1800" dirty="0">
                        <a:solidFill>
                          <a:srgbClr val="DD6D21"/>
                        </a:solidFill>
                        <a:latin typeface="微软雅黑" panose="020B0503020204020204" pitchFamily="34" charset="-122"/>
                        <a:ea typeface="微软雅黑" panose="020B0503020204020204" pitchFamily="34" charset="-122"/>
                      </a:endParaRPr>
                    </a:p>
                  </a:txBody>
                  <a:tcPr marL="79984" marR="79984" marT="39993" marB="39993" anchor="ctr">
                    <a:lnL w="12700" cmpd="sng">
                      <a:noFill/>
                    </a:lnL>
                    <a:lnR w="12700" cmpd="sng">
                      <a:noFill/>
                    </a:lnR>
                    <a:lnT w="38100" cap="flat" cmpd="sng" algn="ctr">
                      <a:solidFill>
                        <a:srgbClr val="DD6D21"/>
                      </a:solidFill>
                      <a:prstDash val="solid"/>
                      <a:round/>
                      <a:headEnd type="none" w="med" len="med"/>
                      <a:tailEnd type="none" w="med" len="med"/>
                    </a:lnT>
                    <a:lnB w="38100" cap="flat" cmpd="sng" algn="ctr">
                      <a:solidFill>
                        <a:srgbClr val="DD6D2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dirty="0">
                          <a:solidFill>
                            <a:srgbClr val="DD6D21"/>
                          </a:solidFill>
                          <a:latin typeface="微软雅黑" panose="020B0503020204020204" pitchFamily="34" charset="-122"/>
                          <a:ea typeface="微软雅黑" panose="020B0503020204020204" pitchFamily="34" charset="-122"/>
                        </a:rPr>
                        <a:t>表头</a:t>
                      </a:r>
                      <a:r>
                        <a:rPr lang="en-US" altLang="zh-CN" sz="1800" dirty="0">
                          <a:solidFill>
                            <a:srgbClr val="DD6D21"/>
                          </a:solidFill>
                          <a:latin typeface="微软雅黑" panose="020B0503020204020204" pitchFamily="34" charset="-122"/>
                          <a:ea typeface="微软雅黑" panose="020B0503020204020204" pitchFamily="34" charset="-122"/>
                        </a:rPr>
                        <a:t>1</a:t>
                      </a:r>
                      <a:endParaRPr lang="zh-CN" altLang="en-US" sz="1800" dirty="0">
                        <a:solidFill>
                          <a:srgbClr val="DD6D21"/>
                        </a:solidFill>
                        <a:latin typeface="微软雅黑" panose="020B0503020204020204" pitchFamily="34" charset="-122"/>
                        <a:ea typeface="微软雅黑" panose="020B0503020204020204" pitchFamily="34" charset="-122"/>
                      </a:endParaRPr>
                    </a:p>
                  </a:txBody>
                  <a:tcPr marL="79984" marR="79984" marT="39993" marB="39993" anchor="ctr">
                    <a:lnL w="12700" cmpd="sng">
                      <a:noFill/>
                    </a:lnL>
                    <a:lnR w="12700" cmpd="sng">
                      <a:noFill/>
                    </a:lnR>
                    <a:lnT w="38100" cap="flat" cmpd="sng" algn="ctr">
                      <a:solidFill>
                        <a:srgbClr val="DD6D21"/>
                      </a:solidFill>
                      <a:prstDash val="solid"/>
                      <a:round/>
                      <a:headEnd type="none" w="med" len="med"/>
                      <a:tailEnd type="none" w="med" len="med"/>
                    </a:lnT>
                    <a:lnB w="38100" cap="flat" cmpd="sng" algn="ctr">
                      <a:solidFill>
                        <a:srgbClr val="DD6D2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dirty="0">
                          <a:solidFill>
                            <a:srgbClr val="DD6D21"/>
                          </a:solidFill>
                          <a:latin typeface="微软雅黑" panose="020B0503020204020204" pitchFamily="34" charset="-122"/>
                          <a:ea typeface="微软雅黑" panose="020B0503020204020204" pitchFamily="34" charset="-122"/>
                        </a:rPr>
                        <a:t>表头</a:t>
                      </a:r>
                      <a:r>
                        <a:rPr lang="en-US" altLang="zh-CN" sz="1800" dirty="0">
                          <a:solidFill>
                            <a:srgbClr val="DD6D21"/>
                          </a:solidFill>
                          <a:latin typeface="微软雅黑" panose="020B0503020204020204" pitchFamily="34" charset="-122"/>
                          <a:ea typeface="微软雅黑" panose="020B0503020204020204" pitchFamily="34" charset="-122"/>
                        </a:rPr>
                        <a:t>2</a:t>
                      </a:r>
                      <a:endParaRPr lang="zh-CN" altLang="en-US" sz="1800" dirty="0">
                        <a:solidFill>
                          <a:srgbClr val="DD6D21"/>
                        </a:solidFill>
                        <a:latin typeface="微软雅黑" panose="020B0503020204020204" pitchFamily="34" charset="-122"/>
                        <a:ea typeface="微软雅黑" panose="020B0503020204020204" pitchFamily="34" charset="-122"/>
                      </a:endParaRPr>
                    </a:p>
                  </a:txBody>
                  <a:tcPr marL="79984" marR="79984" marT="39993" marB="39993" anchor="ctr">
                    <a:lnL w="12700" cmpd="sng">
                      <a:noFill/>
                    </a:lnL>
                    <a:lnR w="12700" cmpd="sng">
                      <a:noFill/>
                    </a:lnR>
                    <a:lnT w="38100" cap="flat" cmpd="sng" algn="ctr">
                      <a:solidFill>
                        <a:srgbClr val="DD6D21"/>
                      </a:solidFill>
                      <a:prstDash val="solid"/>
                      <a:round/>
                      <a:headEnd type="none" w="med" len="med"/>
                      <a:tailEnd type="none" w="med" len="med"/>
                    </a:lnT>
                    <a:lnB w="38100" cap="flat" cmpd="sng" algn="ctr">
                      <a:solidFill>
                        <a:srgbClr val="DD6D2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dirty="0">
                          <a:solidFill>
                            <a:srgbClr val="DD6D21"/>
                          </a:solidFill>
                          <a:latin typeface="微软雅黑" panose="020B0503020204020204" pitchFamily="34" charset="-122"/>
                          <a:ea typeface="微软雅黑" panose="020B0503020204020204" pitchFamily="34" charset="-122"/>
                        </a:rPr>
                        <a:t>表头</a:t>
                      </a:r>
                      <a:r>
                        <a:rPr lang="en-US" altLang="zh-CN" sz="1800" dirty="0">
                          <a:solidFill>
                            <a:srgbClr val="DD6D21"/>
                          </a:solidFill>
                          <a:latin typeface="微软雅黑" panose="020B0503020204020204" pitchFamily="34" charset="-122"/>
                          <a:ea typeface="微软雅黑" panose="020B0503020204020204" pitchFamily="34" charset="-122"/>
                        </a:rPr>
                        <a:t>3</a:t>
                      </a:r>
                      <a:endParaRPr lang="zh-CN" altLang="en-US" sz="1800" dirty="0">
                        <a:solidFill>
                          <a:srgbClr val="DD6D21"/>
                        </a:solidFill>
                        <a:latin typeface="微软雅黑" panose="020B0503020204020204" pitchFamily="34" charset="-122"/>
                        <a:ea typeface="微软雅黑" panose="020B0503020204020204" pitchFamily="34" charset="-122"/>
                      </a:endParaRPr>
                    </a:p>
                  </a:txBody>
                  <a:tcPr marL="79984" marR="79984" marT="39993" marB="39993" anchor="ctr">
                    <a:lnL w="12700" cmpd="sng">
                      <a:noFill/>
                    </a:lnL>
                    <a:lnR w="12700" cmpd="sng">
                      <a:noFill/>
                    </a:lnR>
                    <a:lnT w="38100" cap="flat" cmpd="sng" algn="ctr">
                      <a:solidFill>
                        <a:srgbClr val="DD6D21"/>
                      </a:solidFill>
                      <a:prstDash val="solid"/>
                      <a:round/>
                      <a:headEnd type="none" w="med" len="med"/>
                      <a:tailEnd type="none" w="med" len="med"/>
                    </a:lnT>
                    <a:lnB w="38100" cap="flat" cmpd="sng" algn="ctr">
                      <a:solidFill>
                        <a:srgbClr val="DD6D2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dirty="0">
                          <a:solidFill>
                            <a:srgbClr val="DD6D21"/>
                          </a:solidFill>
                          <a:latin typeface="微软雅黑" panose="020B0503020204020204" pitchFamily="34" charset="-122"/>
                          <a:ea typeface="微软雅黑" panose="020B0503020204020204" pitchFamily="34" charset="-122"/>
                        </a:rPr>
                        <a:t>表头</a:t>
                      </a:r>
                      <a:r>
                        <a:rPr lang="en-US" altLang="zh-CN" sz="1800" dirty="0">
                          <a:solidFill>
                            <a:srgbClr val="DD6D21"/>
                          </a:solidFill>
                          <a:latin typeface="微软雅黑" panose="020B0503020204020204" pitchFamily="34" charset="-122"/>
                          <a:ea typeface="微软雅黑" panose="020B0503020204020204" pitchFamily="34" charset="-122"/>
                        </a:rPr>
                        <a:t>4</a:t>
                      </a:r>
                      <a:endParaRPr lang="zh-CN" altLang="en-US" sz="1800" dirty="0">
                        <a:solidFill>
                          <a:srgbClr val="DD6D21"/>
                        </a:solidFill>
                        <a:latin typeface="微软雅黑" panose="020B0503020204020204" pitchFamily="34" charset="-122"/>
                        <a:ea typeface="微软雅黑" panose="020B0503020204020204" pitchFamily="34" charset="-122"/>
                      </a:endParaRPr>
                    </a:p>
                  </a:txBody>
                  <a:tcPr marL="79984" marR="79984" marT="39993" marB="39993" anchor="ctr">
                    <a:lnL w="12700" cmpd="sng">
                      <a:noFill/>
                    </a:lnL>
                    <a:lnR w="12700" cmpd="sng">
                      <a:noFill/>
                    </a:lnR>
                    <a:lnT w="38100" cap="flat" cmpd="sng" algn="ctr">
                      <a:solidFill>
                        <a:srgbClr val="DD6D21"/>
                      </a:solidFill>
                      <a:prstDash val="solid"/>
                      <a:round/>
                      <a:headEnd type="none" w="med" len="med"/>
                      <a:tailEnd type="none" w="med" len="med"/>
                    </a:lnT>
                    <a:lnB w="38100" cap="flat" cmpd="sng" algn="ctr">
                      <a:solidFill>
                        <a:srgbClr val="DD6D2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dirty="0">
                          <a:solidFill>
                            <a:srgbClr val="DD6D21"/>
                          </a:solidFill>
                          <a:latin typeface="微软雅黑" panose="020B0503020204020204" pitchFamily="34" charset="-122"/>
                          <a:ea typeface="微软雅黑" panose="020B0503020204020204" pitchFamily="34" charset="-122"/>
                        </a:rPr>
                        <a:t>表头</a:t>
                      </a:r>
                      <a:r>
                        <a:rPr lang="en-US" altLang="zh-CN" sz="1800" dirty="0">
                          <a:solidFill>
                            <a:srgbClr val="DD6D21"/>
                          </a:solidFill>
                          <a:latin typeface="微软雅黑" panose="020B0503020204020204" pitchFamily="34" charset="-122"/>
                          <a:ea typeface="微软雅黑" panose="020B0503020204020204" pitchFamily="34" charset="-122"/>
                        </a:rPr>
                        <a:t>5</a:t>
                      </a:r>
                      <a:endParaRPr lang="zh-CN" altLang="en-US" sz="1800" dirty="0">
                        <a:solidFill>
                          <a:srgbClr val="DD6D21"/>
                        </a:solidFill>
                        <a:latin typeface="微软雅黑" panose="020B0503020204020204" pitchFamily="34" charset="-122"/>
                        <a:ea typeface="微软雅黑" panose="020B0503020204020204" pitchFamily="34" charset="-122"/>
                      </a:endParaRPr>
                    </a:p>
                  </a:txBody>
                  <a:tcPr marL="79984" marR="79984" marT="39993" marB="39993" anchor="ctr">
                    <a:lnL w="12700" cmpd="sng">
                      <a:noFill/>
                    </a:lnL>
                    <a:lnR w="12700" cmpd="sng">
                      <a:noFill/>
                    </a:lnR>
                    <a:lnT w="38100" cap="flat" cmpd="sng" algn="ctr">
                      <a:solidFill>
                        <a:srgbClr val="DD6D21"/>
                      </a:solidFill>
                      <a:prstDash val="solid"/>
                      <a:round/>
                      <a:headEnd type="none" w="med" len="med"/>
                      <a:tailEnd type="none" w="med" len="med"/>
                    </a:lnT>
                    <a:lnB w="38100" cap="flat" cmpd="sng" algn="ctr">
                      <a:solidFill>
                        <a:srgbClr val="DD6D2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1622982"/>
                  </a:ext>
                </a:extLst>
              </a:tr>
              <a:tr h="650694">
                <a:tc>
                  <a:txBody>
                    <a:bodyPr/>
                    <a:lstStyle/>
                    <a:p>
                      <a:pPr algn="ctr"/>
                      <a:r>
                        <a:rPr lang="zh-CN" altLang="en-US" sz="1600" b="1" dirty="0">
                          <a:solidFill>
                            <a:srgbClr val="DD6D21"/>
                          </a:solidFill>
                          <a:latin typeface="微软雅黑" panose="020B0503020204020204" pitchFamily="34" charset="-122"/>
                          <a:ea typeface="微软雅黑" panose="020B0503020204020204" pitchFamily="34" charset="-122"/>
                        </a:rPr>
                        <a:t>类别</a:t>
                      </a:r>
                      <a:r>
                        <a:rPr lang="en-US" altLang="zh-CN" sz="1600" b="1" dirty="0">
                          <a:solidFill>
                            <a:srgbClr val="DD6D21"/>
                          </a:solidFill>
                          <a:latin typeface="微软雅黑" panose="020B0503020204020204" pitchFamily="34" charset="-122"/>
                          <a:ea typeface="微软雅黑" panose="020B0503020204020204" pitchFamily="34" charset="-122"/>
                        </a:rPr>
                        <a:t>1</a:t>
                      </a:r>
                      <a:endParaRPr lang="zh-CN" altLang="en-US" sz="1600" b="1" dirty="0">
                        <a:solidFill>
                          <a:srgbClr val="DD6D21"/>
                        </a:solidFill>
                        <a:latin typeface="微软雅黑" panose="020B0503020204020204" pitchFamily="34" charset="-122"/>
                        <a:ea typeface="微软雅黑" panose="020B0503020204020204" pitchFamily="34" charset="-122"/>
                      </a:endParaRPr>
                    </a:p>
                  </a:txBody>
                  <a:tcPr marL="79984" marR="79984" marT="39993" marB="39993" anchor="ctr">
                    <a:lnL w="12700" cmpd="sng">
                      <a:noFill/>
                    </a:lnL>
                    <a:lnR w="12700" cmpd="sng">
                      <a:noFill/>
                    </a:lnR>
                    <a:lnT w="38100" cap="flat" cmpd="sng" algn="ctr">
                      <a:solidFill>
                        <a:srgbClr val="DD6D2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rgbClr val="DD6D21"/>
                          </a:solidFill>
                          <a:latin typeface="+mn-ea"/>
                          <a:ea typeface="+mn-ea"/>
                        </a:rPr>
                        <a:t>21.9</a:t>
                      </a:r>
                      <a:endParaRPr lang="zh-CN" altLang="en-US" sz="1600" dirty="0">
                        <a:solidFill>
                          <a:srgbClr val="DD6D21"/>
                        </a:solidFill>
                        <a:latin typeface="+mn-ea"/>
                        <a:ea typeface="+mn-ea"/>
                      </a:endParaRPr>
                    </a:p>
                  </a:txBody>
                  <a:tcPr anchor="ctr">
                    <a:lnL w="12700" cmpd="sng">
                      <a:noFill/>
                    </a:lnL>
                    <a:lnR w="12700" cmpd="sng">
                      <a:noFill/>
                    </a:lnR>
                    <a:lnT w="38100" cap="flat" cmpd="sng" algn="ctr">
                      <a:solidFill>
                        <a:srgbClr val="DD6D2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rgbClr val="DD6D21"/>
                          </a:solidFill>
                          <a:latin typeface="+mn-ea"/>
                          <a:ea typeface="+mn-ea"/>
                        </a:rPr>
                        <a:t>26.4</a:t>
                      </a:r>
                      <a:endParaRPr lang="zh-CN" altLang="en-US" sz="1600" dirty="0">
                        <a:solidFill>
                          <a:srgbClr val="DD6D21"/>
                        </a:solidFill>
                        <a:latin typeface="+mn-ea"/>
                        <a:ea typeface="+mn-ea"/>
                      </a:endParaRPr>
                    </a:p>
                  </a:txBody>
                  <a:tcPr anchor="ctr">
                    <a:lnL w="12700" cmpd="sng">
                      <a:noFill/>
                    </a:lnL>
                    <a:lnR w="12700" cmpd="sng">
                      <a:noFill/>
                    </a:lnR>
                    <a:lnT w="38100" cap="flat" cmpd="sng" algn="ctr">
                      <a:solidFill>
                        <a:srgbClr val="DD6D2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rgbClr val="DD6D21"/>
                          </a:solidFill>
                          <a:latin typeface="+mn-ea"/>
                          <a:ea typeface="+mn-ea"/>
                        </a:rPr>
                        <a:t>28.0</a:t>
                      </a:r>
                      <a:endParaRPr lang="zh-CN" altLang="en-US" sz="1600" dirty="0">
                        <a:solidFill>
                          <a:srgbClr val="DD6D21"/>
                        </a:solidFill>
                        <a:latin typeface="+mn-ea"/>
                        <a:ea typeface="+mn-ea"/>
                      </a:endParaRPr>
                    </a:p>
                  </a:txBody>
                  <a:tcPr anchor="ctr">
                    <a:lnL w="12700" cmpd="sng">
                      <a:noFill/>
                    </a:lnL>
                    <a:lnR w="12700" cmpd="sng">
                      <a:noFill/>
                    </a:lnR>
                    <a:lnT w="38100" cap="flat" cmpd="sng" algn="ctr">
                      <a:solidFill>
                        <a:srgbClr val="DD6D2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rgbClr val="DD6D21"/>
                          </a:solidFill>
                          <a:latin typeface="+mn-ea"/>
                          <a:ea typeface="+mn-ea"/>
                        </a:rPr>
                        <a:t>29.0</a:t>
                      </a:r>
                      <a:endParaRPr lang="zh-CN" altLang="en-US" sz="1600" dirty="0">
                        <a:solidFill>
                          <a:srgbClr val="DD6D21"/>
                        </a:solidFill>
                        <a:latin typeface="+mn-ea"/>
                        <a:ea typeface="+mn-ea"/>
                      </a:endParaRPr>
                    </a:p>
                  </a:txBody>
                  <a:tcPr anchor="ctr">
                    <a:lnL w="12700" cmpd="sng">
                      <a:noFill/>
                    </a:lnL>
                    <a:lnR w="12700" cmpd="sng">
                      <a:noFill/>
                    </a:lnR>
                    <a:lnT w="38100" cap="flat" cmpd="sng" algn="ctr">
                      <a:solidFill>
                        <a:srgbClr val="DD6D2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rgbClr val="DD6D21"/>
                          </a:solidFill>
                          <a:latin typeface="+mn-ea"/>
                          <a:ea typeface="+mn-ea"/>
                        </a:rPr>
                        <a:t>27.8</a:t>
                      </a:r>
                      <a:endParaRPr lang="zh-CN" altLang="en-US" sz="1600" dirty="0">
                        <a:solidFill>
                          <a:srgbClr val="DD6D21"/>
                        </a:solidFill>
                        <a:latin typeface="+mn-ea"/>
                        <a:ea typeface="+mn-ea"/>
                      </a:endParaRPr>
                    </a:p>
                  </a:txBody>
                  <a:tcPr anchor="ctr">
                    <a:lnL w="12700" cmpd="sng">
                      <a:noFill/>
                    </a:lnL>
                    <a:lnR w="12700" cmpd="sng">
                      <a:noFill/>
                    </a:lnR>
                    <a:lnT w="38100" cap="flat" cmpd="sng" algn="ctr">
                      <a:solidFill>
                        <a:srgbClr val="DD6D2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8600278"/>
                  </a:ext>
                </a:extLst>
              </a:tr>
              <a:tr h="650694">
                <a:tc>
                  <a:txBody>
                    <a:bodyPr/>
                    <a:lstStyle/>
                    <a:p>
                      <a:pPr algn="ctr"/>
                      <a:r>
                        <a:rPr lang="zh-CN" altLang="en-US" sz="1600" b="1" dirty="0">
                          <a:solidFill>
                            <a:srgbClr val="DD6D21"/>
                          </a:solidFill>
                          <a:latin typeface="微软雅黑" panose="020B0503020204020204" pitchFamily="34" charset="-122"/>
                          <a:ea typeface="微软雅黑" panose="020B0503020204020204" pitchFamily="34" charset="-122"/>
                        </a:rPr>
                        <a:t>类别</a:t>
                      </a:r>
                      <a:r>
                        <a:rPr lang="en-US" altLang="zh-CN" sz="1600" b="1" dirty="0">
                          <a:solidFill>
                            <a:srgbClr val="DD6D21"/>
                          </a:solidFill>
                          <a:latin typeface="微软雅黑" panose="020B0503020204020204" pitchFamily="34" charset="-122"/>
                          <a:ea typeface="微软雅黑" panose="020B0503020204020204" pitchFamily="34" charset="-122"/>
                        </a:rPr>
                        <a:t>2</a:t>
                      </a:r>
                      <a:endParaRPr lang="zh-CN" altLang="en-US" sz="1600" b="1" dirty="0">
                        <a:solidFill>
                          <a:srgbClr val="DD6D21"/>
                        </a:solidFill>
                        <a:latin typeface="微软雅黑" panose="020B0503020204020204" pitchFamily="34" charset="-122"/>
                        <a:ea typeface="微软雅黑" panose="020B0503020204020204" pitchFamily="34" charset="-122"/>
                      </a:endParaRP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rgbClr val="DD6D21"/>
                          </a:solidFill>
                          <a:latin typeface="+mn-ea"/>
                          <a:ea typeface="+mn-ea"/>
                        </a:rPr>
                        <a:t>13.9</a:t>
                      </a:r>
                      <a:endParaRPr lang="zh-CN" altLang="en-US" sz="1600" dirty="0">
                        <a:solidFill>
                          <a:srgbClr val="DD6D21"/>
                        </a:solidFill>
                        <a:latin typeface="+mn-ea"/>
                        <a:ea typeface="+mn-ea"/>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rgbClr val="DD6D21"/>
                          </a:solidFill>
                          <a:latin typeface="+mn-ea"/>
                          <a:ea typeface="+mn-ea"/>
                        </a:rPr>
                        <a:t>16.6</a:t>
                      </a:r>
                      <a:endParaRPr lang="zh-CN" altLang="en-US" sz="1600" dirty="0">
                        <a:solidFill>
                          <a:srgbClr val="DD6D21"/>
                        </a:solidFill>
                        <a:latin typeface="+mn-ea"/>
                        <a:ea typeface="+mn-ea"/>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rgbClr val="DD6D21"/>
                          </a:solidFill>
                          <a:latin typeface="+mn-ea"/>
                          <a:ea typeface="+mn-ea"/>
                        </a:rPr>
                        <a:t>13.6</a:t>
                      </a:r>
                      <a:endParaRPr lang="zh-CN" altLang="en-US" sz="1600" dirty="0">
                        <a:solidFill>
                          <a:srgbClr val="DD6D21"/>
                        </a:solidFill>
                        <a:latin typeface="+mn-ea"/>
                        <a:ea typeface="+mn-ea"/>
                      </a:endParaRPr>
                    </a:p>
                  </a:txBody>
                  <a:tcPr anchor="ctr">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rgbClr val="DD6D21"/>
                          </a:solidFill>
                          <a:latin typeface="+mn-ea"/>
                          <a:ea typeface="+mn-ea"/>
                        </a:rPr>
                        <a:t>17.6</a:t>
                      </a:r>
                      <a:endParaRPr lang="zh-CN" altLang="en-US" sz="1600" dirty="0">
                        <a:solidFill>
                          <a:srgbClr val="DD6D21"/>
                        </a:solidFill>
                        <a:latin typeface="+mn-ea"/>
                        <a:ea typeface="+mn-ea"/>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rgbClr val="DD6D21"/>
                          </a:solidFill>
                          <a:latin typeface="+mn-ea"/>
                          <a:ea typeface="+mn-ea"/>
                        </a:rPr>
                        <a:t>18.4</a:t>
                      </a:r>
                      <a:endParaRPr lang="zh-CN" altLang="en-US" sz="1600" dirty="0">
                        <a:solidFill>
                          <a:srgbClr val="DD6D21"/>
                        </a:solidFill>
                        <a:latin typeface="+mn-ea"/>
                        <a:ea typeface="+mn-ea"/>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6394264"/>
                  </a:ext>
                </a:extLst>
              </a:tr>
              <a:tr h="650694">
                <a:tc>
                  <a:txBody>
                    <a:bodyPr/>
                    <a:lstStyle/>
                    <a:p>
                      <a:pPr algn="ctr"/>
                      <a:r>
                        <a:rPr lang="zh-CN" altLang="en-US" sz="1600" b="1" dirty="0">
                          <a:solidFill>
                            <a:srgbClr val="DD6D21"/>
                          </a:solidFill>
                          <a:latin typeface="微软雅黑" panose="020B0503020204020204" pitchFamily="34" charset="-122"/>
                          <a:ea typeface="微软雅黑" panose="020B0503020204020204" pitchFamily="34" charset="-122"/>
                        </a:rPr>
                        <a:t>类别</a:t>
                      </a:r>
                      <a:r>
                        <a:rPr lang="en-US" altLang="zh-CN" sz="1600" b="1" dirty="0">
                          <a:solidFill>
                            <a:srgbClr val="DD6D21"/>
                          </a:solidFill>
                          <a:latin typeface="微软雅黑" panose="020B0503020204020204" pitchFamily="34" charset="-122"/>
                          <a:ea typeface="微软雅黑" panose="020B0503020204020204" pitchFamily="34" charset="-122"/>
                        </a:rPr>
                        <a:t>3</a:t>
                      </a:r>
                      <a:endParaRPr lang="zh-CN" altLang="en-US" sz="1600" b="1" dirty="0">
                        <a:solidFill>
                          <a:srgbClr val="DD6D21"/>
                        </a:solidFill>
                        <a:latin typeface="微软雅黑" panose="020B0503020204020204" pitchFamily="34" charset="-122"/>
                        <a:ea typeface="微软雅黑" panose="020B0503020204020204" pitchFamily="34" charset="-122"/>
                      </a:endParaRP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rgbClr val="DD6D21"/>
                          </a:solidFill>
                          <a:latin typeface="+mn-ea"/>
                          <a:ea typeface="+mn-ea"/>
                        </a:rPr>
                        <a:t>31.6</a:t>
                      </a:r>
                      <a:endParaRPr lang="zh-CN" altLang="en-US" sz="1600" dirty="0">
                        <a:solidFill>
                          <a:srgbClr val="DD6D21"/>
                        </a:solidFill>
                        <a:latin typeface="+mn-ea"/>
                        <a:ea typeface="+mn-ea"/>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rgbClr val="DD6D21"/>
                          </a:solidFill>
                          <a:latin typeface="+mn-ea"/>
                          <a:ea typeface="+mn-ea"/>
                        </a:rPr>
                        <a:t>32.5</a:t>
                      </a:r>
                      <a:endParaRPr lang="zh-CN" altLang="en-US" sz="1600" dirty="0">
                        <a:solidFill>
                          <a:srgbClr val="DD6D21"/>
                        </a:solidFill>
                        <a:latin typeface="+mn-ea"/>
                        <a:ea typeface="+mn-ea"/>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rgbClr val="DD6D21"/>
                          </a:solidFill>
                          <a:latin typeface="+mn-ea"/>
                          <a:ea typeface="+mn-ea"/>
                        </a:rPr>
                        <a:t>33.7</a:t>
                      </a:r>
                      <a:endParaRPr lang="zh-CN" altLang="en-US" sz="1600" dirty="0">
                        <a:solidFill>
                          <a:srgbClr val="DD6D21"/>
                        </a:solidFill>
                        <a:latin typeface="+mn-ea"/>
                        <a:ea typeface="+mn-ea"/>
                      </a:endParaRPr>
                    </a:p>
                  </a:txBody>
                  <a:tcPr anchor="ctr">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rgbClr val="DD6D21"/>
                          </a:solidFill>
                          <a:latin typeface="+mn-ea"/>
                          <a:ea typeface="+mn-ea"/>
                        </a:rPr>
                        <a:t>36.5</a:t>
                      </a:r>
                      <a:endParaRPr lang="zh-CN" altLang="en-US" sz="1600" dirty="0">
                        <a:solidFill>
                          <a:srgbClr val="DD6D21"/>
                        </a:solidFill>
                        <a:latin typeface="+mn-ea"/>
                        <a:ea typeface="+mn-ea"/>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rgbClr val="DD6D21"/>
                          </a:solidFill>
                          <a:latin typeface="+mn-ea"/>
                          <a:ea typeface="+mn-ea"/>
                        </a:rPr>
                        <a:t>34.3</a:t>
                      </a:r>
                      <a:endParaRPr lang="zh-CN" altLang="en-US" sz="1600" dirty="0">
                        <a:solidFill>
                          <a:srgbClr val="DD6D21"/>
                        </a:solidFill>
                        <a:latin typeface="+mn-ea"/>
                        <a:ea typeface="+mn-ea"/>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1750610"/>
                  </a:ext>
                </a:extLst>
              </a:tr>
              <a:tr h="650694">
                <a:tc>
                  <a:txBody>
                    <a:bodyPr/>
                    <a:lstStyle/>
                    <a:p>
                      <a:pPr algn="ctr"/>
                      <a:r>
                        <a:rPr lang="zh-CN" altLang="en-US" sz="1600" b="1" dirty="0">
                          <a:solidFill>
                            <a:srgbClr val="DD6D21"/>
                          </a:solidFill>
                          <a:latin typeface="微软雅黑" panose="020B0503020204020204" pitchFamily="34" charset="-122"/>
                          <a:ea typeface="微软雅黑" panose="020B0503020204020204" pitchFamily="34" charset="-122"/>
                        </a:rPr>
                        <a:t>类别</a:t>
                      </a:r>
                      <a:r>
                        <a:rPr lang="en-US" altLang="zh-CN" sz="1600" b="1" dirty="0">
                          <a:solidFill>
                            <a:srgbClr val="DD6D21"/>
                          </a:solidFill>
                          <a:latin typeface="微软雅黑" panose="020B0503020204020204" pitchFamily="34" charset="-122"/>
                          <a:ea typeface="微软雅黑" panose="020B0503020204020204" pitchFamily="34" charset="-122"/>
                        </a:rPr>
                        <a:t>4</a:t>
                      </a:r>
                      <a:endParaRPr lang="zh-CN" altLang="en-US" sz="1600" b="1" dirty="0">
                        <a:solidFill>
                          <a:srgbClr val="DD6D21"/>
                        </a:solidFill>
                        <a:latin typeface="微软雅黑" panose="020B0503020204020204" pitchFamily="34" charset="-122"/>
                        <a:ea typeface="微软雅黑" panose="020B0503020204020204" pitchFamily="34" charset="-122"/>
                      </a:endParaRPr>
                    </a:p>
                  </a:txBody>
                  <a:tcPr marL="79984" marR="79984" marT="39993" marB="39993" anchor="ctr">
                    <a:lnL w="12700" cmpd="sng">
                      <a:noFill/>
                    </a:lnL>
                    <a:lnR w="12700" cmpd="sng">
                      <a:noFill/>
                    </a:lnR>
                    <a:lnT w="6350" cap="flat" cmpd="sng" algn="ctr">
                      <a:noFill/>
                      <a:prstDash val="solid"/>
                      <a:round/>
                      <a:headEnd type="none" w="med" len="med"/>
                      <a:tailEnd type="none" w="med" len="med"/>
                    </a:lnT>
                    <a:lnB w="38100" cap="flat" cmpd="sng" algn="ctr">
                      <a:solidFill>
                        <a:srgbClr val="DD6D2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rgbClr val="DD6D21"/>
                          </a:solidFill>
                          <a:latin typeface="+mn-ea"/>
                          <a:ea typeface="+mn-ea"/>
                        </a:rPr>
                        <a:t>30.2</a:t>
                      </a:r>
                      <a:endParaRPr lang="zh-CN" altLang="en-US" sz="1600" dirty="0">
                        <a:solidFill>
                          <a:srgbClr val="DD6D21"/>
                        </a:solidFill>
                        <a:latin typeface="+mn-ea"/>
                        <a:ea typeface="+mn-ea"/>
                      </a:endParaRPr>
                    </a:p>
                  </a:txBody>
                  <a:tcPr anchor="ctr">
                    <a:lnL w="12700" cmpd="sng">
                      <a:noFill/>
                    </a:lnL>
                    <a:lnR w="12700" cmpd="sng">
                      <a:noFill/>
                    </a:lnR>
                    <a:lnT w="6350" cap="flat" cmpd="sng" algn="ctr">
                      <a:noFill/>
                      <a:prstDash val="solid"/>
                      <a:round/>
                      <a:headEnd type="none" w="med" len="med"/>
                      <a:tailEnd type="none" w="med" len="med"/>
                    </a:lnT>
                    <a:lnB w="38100" cap="flat" cmpd="sng" algn="ctr">
                      <a:solidFill>
                        <a:srgbClr val="DD6D2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rgbClr val="DD6D21"/>
                          </a:solidFill>
                          <a:latin typeface="+mn-ea"/>
                          <a:ea typeface="+mn-ea"/>
                        </a:rPr>
                        <a:t>28.5</a:t>
                      </a:r>
                      <a:endParaRPr lang="zh-CN" altLang="en-US" sz="1600" dirty="0">
                        <a:solidFill>
                          <a:srgbClr val="DD6D21"/>
                        </a:solidFill>
                        <a:latin typeface="+mn-ea"/>
                        <a:ea typeface="+mn-ea"/>
                      </a:endParaRPr>
                    </a:p>
                  </a:txBody>
                  <a:tcPr anchor="ctr">
                    <a:lnL w="12700" cmpd="sng">
                      <a:noFill/>
                    </a:lnL>
                    <a:lnR w="12700" cmpd="sng">
                      <a:noFill/>
                    </a:lnR>
                    <a:lnT w="6350" cap="flat" cmpd="sng" algn="ctr">
                      <a:noFill/>
                      <a:prstDash val="solid"/>
                      <a:round/>
                      <a:headEnd type="none" w="med" len="med"/>
                      <a:tailEnd type="none" w="med" len="med"/>
                    </a:lnT>
                    <a:lnB w="38100" cap="flat" cmpd="sng" algn="ctr">
                      <a:solidFill>
                        <a:srgbClr val="DD6D2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rgbClr val="DD6D21"/>
                          </a:solidFill>
                          <a:latin typeface="+mn-ea"/>
                          <a:ea typeface="+mn-ea"/>
                        </a:rPr>
                        <a:t>27.7</a:t>
                      </a:r>
                      <a:endParaRPr lang="zh-CN" altLang="en-US" sz="1600" dirty="0">
                        <a:solidFill>
                          <a:srgbClr val="DD6D21"/>
                        </a:solidFill>
                        <a:latin typeface="+mn-ea"/>
                        <a:ea typeface="+mn-ea"/>
                      </a:endParaRPr>
                    </a:p>
                  </a:txBody>
                  <a:tcPr anchor="ctr">
                    <a:lnL w="12700" cmpd="sng">
                      <a:noFill/>
                    </a:lnL>
                    <a:lnR w="12700" cmpd="sng">
                      <a:noFill/>
                    </a:lnR>
                    <a:lnT w="19050" cap="flat" cmpd="sng" algn="ctr">
                      <a:noFill/>
                      <a:prstDash val="solid"/>
                      <a:round/>
                      <a:headEnd type="none" w="med" len="med"/>
                      <a:tailEnd type="none" w="med" len="med"/>
                    </a:lnT>
                    <a:lnB w="38100" cap="flat" cmpd="sng" algn="ctr">
                      <a:solidFill>
                        <a:srgbClr val="DD6D2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rgbClr val="DD6D21"/>
                          </a:solidFill>
                          <a:latin typeface="+mn-ea"/>
                          <a:ea typeface="+mn-ea"/>
                        </a:rPr>
                        <a:t>25.9</a:t>
                      </a:r>
                      <a:endParaRPr lang="zh-CN" altLang="en-US" sz="1600" dirty="0">
                        <a:solidFill>
                          <a:srgbClr val="DD6D21"/>
                        </a:solidFill>
                        <a:latin typeface="+mn-ea"/>
                        <a:ea typeface="+mn-ea"/>
                      </a:endParaRPr>
                    </a:p>
                  </a:txBody>
                  <a:tcPr anchor="ctr">
                    <a:lnL w="12700" cmpd="sng">
                      <a:noFill/>
                    </a:lnL>
                    <a:lnR w="12700" cmpd="sng">
                      <a:noFill/>
                    </a:lnR>
                    <a:lnT w="6350" cap="flat" cmpd="sng" algn="ctr">
                      <a:noFill/>
                      <a:prstDash val="solid"/>
                      <a:round/>
                      <a:headEnd type="none" w="med" len="med"/>
                      <a:tailEnd type="none" w="med" len="med"/>
                    </a:lnT>
                    <a:lnB w="38100" cap="flat" cmpd="sng" algn="ctr">
                      <a:solidFill>
                        <a:srgbClr val="DD6D2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rgbClr val="DD6D21"/>
                          </a:solidFill>
                          <a:latin typeface="+mn-ea"/>
                          <a:ea typeface="+mn-ea"/>
                        </a:rPr>
                        <a:t>26.9</a:t>
                      </a:r>
                      <a:endParaRPr lang="zh-CN" altLang="en-US" sz="1600" dirty="0">
                        <a:solidFill>
                          <a:srgbClr val="DD6D21"/>
                        </a:solidFill>
                        <a:latin typeface="+mn-ea"/>
                        <a:ea typeface="+mn-ea"/>
                      </a:endParaRPr>
                    </a:p>
                  </a:txBody>
                  <a:tcPr anchor="ctr">
                    <a:lnL w="12700" cmpd="sng">
                      <a:noFill/>
                    </a:lnL>
                    <a:lnR w="12700" cmpd="sng">
                      <a:noFill/>
                    </a:lnR>
                    <a:lnT w="6350" cap="flat" cmpd="sng" algn="ctr">
                      <a:noFill/>
                      <a:prstDash val="solid"/>
                      <a:round/>
                      <a:headEnd type="none" w="med" len="med"/>
                      <a:tailEnd type="none" w="med" len="med"/>
                    </a:lnT>
                    <a:lnB w="38100" cap="flat" cmpd="sng" algn="ctr">
                      <a:solidFill>
                        <a:srgbClr val="DD6D2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7097052"/>
                  </a:ext>
                </a:extLst>
              </a:tr>
            </a:tbl>
          </a:graphicData>
        </a:graphic>
      </p:graphicFrame>
      <p:sp>
        <p:nvSpPr>
          <p:cNvPr id="4" name="文本框 3">
            <a:extLst>
              <a:ext uri="{FF2B5EF4-FFF2-40B4-BE49-F238E27FC236}">
                <a16:creationId xmlns:a16="http://schemas.microsoft.com/office/drawing/2014/main" id="{77FB5A66-5082-9E90-6B38-E293868CCE85}"/>
              </a:ext>
            </a:extLst>
          </p:cNvPr>
          <p:cNvSpPr txBox="1"/>
          <p:nvPr/>
        </p:nvSpPr>
        <p:spPr>
          <a:xfrm>
            <a:off x="2767619" y="1594153"/>
            <a:ext cx="3132785" cy="400110"/>
          </a:xfrm>
          <a:prstGeom prst="rect">
            <a:avLst/>
          </a:prstGeom>
          <a:noFill/>
        </p:spPr>
        <p:txBody>
          <a:bodyPr wrap="square" rtlCol="0">
            <a:spAutoFit/>
          </a:bodyPr>
          <a:lstStyle/>
          <a:p>
            <a:pPr algn="ctr"/>
            <a:r>
              <a:rPr lang="zh-CN" altLang="en-US" sz="2000" b="1" dirty="0">
                <a:solidFill>
                  <a:srgbClr val="DD6D21"/>
                </a:solidFill>
                <a:latin typeface="微软雅黑" panose="020B0503020204020204" pitchFamily="34" charset="-122"/>
                <a:ea typeface="微软雅黑" panose="020B0503020204020204" pitchFamily="34" charset="-122"/>
              </a:rPr>
              <a:t>请输入您的表格标题</a:t>
            </a:r>
          </a:p>
        </p:txBody>
      </p:sp>
    </p:spTree>
    <p:extLst>
      <p:ext uri="{BB962C8B-B14F-4D97-AF65-F5344CB8AC3E}">
        <p14:creationId xmlns:p14="http://schemas.microsoft.com/office/powerpoint/2010/main" val="3443995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FB0B1B0-397E-D141-FE1A-7EAA667C7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7" y="-3874"/>
            <a:ext cx="4562929" cy="6858000"/>
          </a:xfrm>
          <a:prstGeom prst="rect">
            <a:avLst/>
          </a:prstGeom>
        </p:spPr>
      </p:pic>
      <p:sp>
        <p:nvSpPr>
          <p:cNvPr id="10" name="矩形 9">
            <a:extLst>
              <a:ext uri="{FF2B5EF4-FFF2-40B4-BE49-F238E27FC236}">
                <a16:creationId xmlns:a16="http://schemas.microsoft.com/office/drawing/2014/main" id="{1DF7A845-80A3-4FD4-BBD1-D871AA8782D9}"/>
              </a:ext>
            </a:extLst>
          </p:cNvPr>
          <p:cNvSpPr/>
          <p:nvPr/>
        </p:nvSpPr>
        <p:spPr>
          <a:xfrm>
            <a:off x="-57615" y="0"/>
            <a:ext cx="4878736" cy="6854126"/>
          </a:xfrm>
          <a:prstGeom prst="rect">
            <a:avLst/>
          </a:prstGeom>
          <a:solidFill>
            <a:schemeClr val="accent2">
              <a:lumMod val="40000"/>
              <a:lumOff val="6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9DDE64B3-BD73-40AC-FBC2-165FD382FABD}"/>
              </a:ext>
            </a:extLst>
          </p:cNvPr>
          <p:cNvSpPr/>
          <p:nvPr/>
        </p:nvSpPr>
        <p:spPr>
          <a:xfrm>
            <a:off x="2595717" y="-1"/>
            <a:ext cx="9596284" cy="6858000"/>
          </a:xfrm>
          <a:custGeom>
            <a:avLst/>
            <a:gdLst>
              <a:gd name="connsiteX0" fmla="*/ 0 w 8507261"/>
              <a:gd name="connsiteY0" fmla="*/ 0 h 6858000"/>
              <a:gd name="connsiteX1" fmla="*/ 8507261 w 8507261"/>
              <a:gd name="connsiteY1" fmla="*/ 0 h 6858000"/>
              <a:gd name="connsiteX2" fmla="*/ 8507261 w 8507261"/>
              <a:gd name="connsiteY2" fmla="*/ 6858000 h 6858000"/>
              <a:gd name="connsiteX3" fmla="*/ 2 w 8507261"/>
              <a:gd name="connsiteY3" fmla="*/ 6858000 h 6858000"/>
              <a:gd name="connsiteX4" fmla="*/ 105762 w 8507261"/>
              <a:gd name="connsiteY4" fmla="*/ 6774889 h 6858000"/>
              <a:gd name="connsiteX5" fmla="*/ 1683673 w 8507261"/>
              <a:gd name="connsiteY5" fmla="*/ 3429001 h 6858000"/>
              <a:gd name="connsiteX6" fmla="*/ 105762 w 8507261"/>
              <a:gd name="connsiteY6" fmla="*/ 83113 h 6858000"/>
              <a:gd name="connsiteX7" fmla="*/ 0 w 850726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7261" h="6858000">
                <a:moveTo>
                  <a:pt x="0" y="0"/>
                </a:moveTo>
                <a:lnTo>
                  <a:pt x="8507261" y="0"/>
                </a:lnTo>
                <a:lnTo>
                  <a:pt x="8507261" y="6858000"/>
                </a:lnTo>
                <a:lnTo>
                  <a:pt x="2" y="6858000"/>
                </a:lnTo>
                <a:lnTo>
                  <a:pt x="105762" y="6774889"/>
                </a:lnTo>
                <a:cubicBezTo>
                  <a:pt x="1069432" y="5979599"/>
                  <a:pt x="1683673" y="4776032"/>
                  <a:pt x="1683673" y="3429001"/>
                </a:cubicBezTo>
                <a:cubicBezTo>
                  <a:pt x="1683673" y="2081971"/>
                  <a:pt x="1069432" y="878404"/>
                  <a:pt x="105762" y="83113"/>
                </a:cubicBezTo>
                <a:lnTo>
                  <a:pt x="0" y="0"/>
                </a:lnTo>
                <a:close/>
              </a:path>
            </a:pathLst>
          </a:cu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a:extLst>
              <a:ext uri="{FF2B5EF4-FFF2-40B4-BE49-F238E27FC236}">
                <a16:creationId xmlns:a16="http://schemas.microsoft.com/office/drawing/2014/main" id="{AC4DD961-3150-B2AB-4ACF-FE7A3B050A9A}"/>
              </a:ext>
            </a:extLst>
          </p:cNvPr>
          <p:cNvSpPr/>
          <p:nvPr/>
        </p:nvSpPr>
        <p:spPr>
          <a:xfrm>
            <a:off x="2595717" y="0"/>
            <a:ext cx="9596284" cy="6858000"/>
          </a:xfrm>
          <a:custGeom>
            <a:avLst/>
            <a:gdLst>
              <a:gd name="connsiteX0" fmla="*/ 0 w 8507261"/>
              <a:gd name="connsiteY0" fmla="*/ 0 h 6858000"/>
              <a:gd name="connsiteX1" fmla="*/ 8507261 w 8507261"/>
              <a:gd name="connsiteY1" fmla="*/ 0 h 6858000"/>
              <a:gd name="connsiteX2" fmla="*/ 8507261 w 8507261"/>
              <a:gd name="connsiteY2" fmla="*/ 6858000 h 6858000"/>
              <a:gd name="connsiteX3" fmla="*/ 2 w 8507261"/>
              <a:gd name="connsiteY3" fmla="*/ 6858000 h 6858000"/>
              <a:gd name="connsiteX4" fmla="*/ 105762 w 8507261"/>
              <a:gd name="connsiteY4" fmla="*/ 6774889 h 6858000"/>
              <a:gd name="connsiteX5" fmla="*/ 1683673 w 8507261"/>
              <a:gd name="connsiteY5" fmla="*/ 3429001 h 6858000"/>
              <a:gd name="connsiteX6" fmla="*/ 105762 w 8507261"/>
              <a:gd name="connsiteY6" fmla="*/ 83113 h 6858000"/>
              <a:gd name="connsiteX7" fmla="*/ 0 w 850726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7261" h="6858000">
                <a:moveTo>
                  <a:pt x="0" y="0"/>
                </a:moveTo>
                <a:lnTo>
                  <a:pt x="8507261" y="0"/>
                </a:lnTo>
                <a:lnTo>
                  <a:pt x="8507261" y="6858000"/>
                </a:lnTo>
                <a:lnTo>
                  <a:pt x="2" y="6858000"/>
                </a:lnTo>
                <a:lnTo>
                  <a:pt x="105762" y="6774889"/>
                </a:lnTo>
                <a:cubicBezTo>
                  <a:pt x="1069432" y="5979599"/>
                  <a:pt x="1683673" y="4776032"/>
                  <a:pt x="1683673" y="3429001"/>
                </a:cubicBezTo>
                <a:cubicBezTo>
                  <a:pt x="1683673" y="2081971"/>
                  <a:pt x="1069432" y="878404"/>
                  <a:pt x="105762" y="83113"/>
                </a:cubicBezTo>
                <a:lnTo>
                  <a:pt x="0" y="0"/>
                </a:lnTo>
                <a:close/>
              </a:path>
            </a:pathLst>
          </a:custGeom>
          <a:gradFill>
            <a:gsLst>
              <a:gs pos="0">
                <a:schemeClr val="bg1">
                  <a:alpha val="76000"/>
                </a:schemeClr>
              </a:gs>
              <a:gs pos="100000">
                <a:schemeClr val="bg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文本框 12">
            <a:extLst>
              <a:ext uri="{FF2B5EF4-FFF2-40B4-BE49-F238E27FC236}">
                <a16:creationId xmlns:a16="http://schemas.microsoft.com/office/drawing/2014/main" id="{0009BB6C-9E25-336B-AB5E-4350F2FA1BA8}"/>
              </a:ext>
            </a:extLst>
          </p:cNvPr>
          <p:cNvSpPr txBox="1"/>
          <p:nvPr/>
        </p:nvSpPr>
        <p:spPr>
          <a:xfrm>
            <a:off x="6941346" y="-184800"/>
            <a:ext cx="3962401" cy="2208297"/>
          </a:xfrm>
          <a:prstGeom prst="rect">
            <a:avLst/>
          </a:prstGeom>
          <a:noFill/>
        </p:spPr>
        <p:txBody>
          <a:bodyPr wrap="square">
            <a:spAutoFit/>
          </a:bodyPr>
          <a:lstStyle/>
          <a:p>
            <a:pPr algn="just">
              <a:lnSpc>
                <a:spcPct val="150000"/>
              </a:lnSpc>
            </a:pPr>
            <a:r>
              <a:rPr lang="zh-CN" altLang="en-US" sz="10000" dirty="0">
                <a:solidFill>
                  <a:srgbClr val="DD6D21"/>
                </a:solidFill>
                <a:latin typeface="庞门正道粗书体" panose="02010600030101010101" pitchFamily="2" charset="-122"/>
                <a:ea typeface="庞门正道粗书体" panose="02010600030101010101" pitchFamily="2" charset="-122"/>
              </a:rPr>
              <a:t>目录</a:t>
            </a:r>
          </a:p>
        </p:txBody>
      </p:sp>
      <p:grpSp>
        <p:nvGrpSpPr>
          <p:cNvPr id="5" name="组合 4">
            <a:extLst>
              <a:ext uri="{FF2B5EF4-FFF2-40B4-BE49-F238E27FC236}">
                <a16:creationId xmlns:a16="http://schemas.microsoft.com/office/drawing/2014/main" id="{29101FF1-895E-4994-9FB0-EEB631EDF38D}"/>
              </a:ext>
            </a:extLst>
          </p:cNvPr>
          <p:cNvGrpSpPr/>
          <p:nvPr/>
        </p:nvGrpSpPr>
        <p:grpSpPr>
          <a:xfrm>
            <a:off x="6162992" y="1972188"/>
            <a:ext cx="995654" cy="882655"/>
            <a:chOff x="5917401" y="1806679"/>
            <a:chExt cx="995654" cy="882655"/>
          </a:xfrm>
        </p:grpSpPr>
        <p:sp>
          <p:nvSpPr>
            <p:cNvPr id="14" name="椭圆 13">
              <a:extLst>
                <a:ext uri="{FF2B5EF4-FFF2-40B4-BE49-F238E27FC236}">
                  <a16:creationId xmlns:a16="http://schemas.microsoft.com/office/drawing/2014/main" id="{CE5DC616-FA5A-70EB-6A2B-D4F7ACE03DA9}"/>
                </a:ext>
              </a:extLst>
            </p:cNvPr>
            <p:cNvSpPr/>
            <p:nvPr/>
          </p:nvSpPr>
          <p:spPr>
            <a:xfrm>
              <a:off x="6029466" y="1917809"/>
              <a:ext cx="771525" cy="771525"/>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E12AA217-8FFF-1F69-56C2-D7F87EF404C4}"/>
                </a:ext>
              </a:extLst>
            </p:cNvPr>
            <p:cNvSpPr txBox="1"/>
            <p:nvPr/>
          </p:nvSpPr>
          <p:spPr>
            <a:xfrm>
              <a:off x="5917401" y="1806679"/>
              <a:ext cx="995654" cy="825419"/>
            </a:xfrm>
            <a:prstGeom prst="rect">
              <a:avLst/>
            </a:prstGeom>
            <a:noFill/>
          </p:spPr>
          <p:txBody>
            <a:bodyPr wrap="square" tIns="46800" anchor="ctr">
              <a:noAutofit/>
            </a:bodyPr>
            <a:lstStyle/>
            <a:p>
              <a:pPr algn="ctr">
                <a:lnSpc>
                  <a:spcPct val="150000"/>
                </a:lnSpc>
              </a:pPr>
              <a:r>
                <a:rPr lang="en-US" altLang="zh-CN" sz="3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1</a:t>
              </a:r>
              <a:endParaRPr lang="zh-CN" altLang="en-US" sz="3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grpSp>
        <p:nvGrpSpPr>
          <p:cNvPr id="6" name="组合 5">
            <a:extLst>
              <a:ext uri="{FF2B5EF4-FFF2-40B4-BE49-F238E27FC236}">
                <a16:creationId xmlns:a16="http://schemas.microsoft.com/office/drawing/2014/main" id="{377B3E58-0875-446A-A840-8F17C13034A9}"/>
              </a:ext>
            </a:extLst>
          </p:cNvPr>
          <p:cNvGrpSpPr/>
          <p:nvPr/>
        </p:nvGrpSpPr>
        <p:grpSpPr>
          <a:xfrm>
            <a:off x="6162992" y="3054020"/>
            <a:ext cx="995654" cy="892256"/>
            <a:chOff x="5739601" y="2921613"/>
            <a:chExt cx="995654" cy="892256"/>
          </a:xfrm>
        </p:grpSpPr>
        <p:sp>
          <p:nvSpPr>
            <p:cNvPr id="15" name="椭圆 14">
              <a:extLst>
                <a:ext uri="{FF2B5EF4-FFF2-40B4-BE49-F238E27FC236}">
                  <a16:creationId xmlns:a16="http://schemas.microsoft.com/office/drawing/2014/main" id="{DE0A03EA-B732-033F-8BC6-D12214CDB11A}"/>
                </a:ext>
              </a:extLst>
            </p:cNvPr>
            <p:cNvSpPr/>
            <p:nvPr/>
          </p:nvSpPr>
          <p:spPr>
            <a:xfrm>
              <a:off x="5851666" y="3042344"/>
              <a:ext cx="771525" cy="771525"/>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455D0749-F90D-416F-49BE-083E6090B3FB}"/>
                </a:ext>
              </a:extLst>
            </p:cNvPr>
            <p:cNvSpPr txBox="1"/>
            <p:nvPr/>
          </p:nvSpPr>
          <p:spPr>
            <a:xfrm>
              <a:off x="5739601" y="2921613"/>
              <a:ext cx="995654" cy="825419"/>
            </a:xfrm>
            <a:prstGeom prst="rect">
              <a:avLst/>
            </a:prstGeom>
            <a:noFill/>
          </p:spPr>
          <p:txBody>
            <a:bodyPr wrap="square" anchor="ctr">
              <a:spAutoFit/>
            </a:bodyPr>
            <a:lstStyle/>
            <a:p>
              <a:pPr algn="ctr">
                <a:lnSpc>
                  <a:spcPct val="150000"/>
                </a:lnSpc>
              </a:pPr>
              <a:r>
                <a:rPr lang="en-US" altLang="zh-CN" sz="3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2</a:t>
              </a:r>
              <a:endParaRPr lang="zh-CN" altLang="en-US" sz="3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grpSp>
        <p:nvGrpSpPr>
          <p:cNvPr id="7" name="组合 6">
            <a:extLst>
              <a:ext uri="{FF2B5EF4-FFF2-40B4-BE49-F238E27FC236}">
                <a16:creationId xmlns:a16="http://schemas.microsoft.com/office/drawing/2014/main" id="{293A0872-E26E-414B-A79F-F27ADF67692C}"/>
              </a:ext>
            </a:extLst>
          </p:cNvPr>
          <p:cNvGrpSpPr/>
          <p:nvPr/>
        </p:nvGrpSpPr>
        <p:grpSpPr>
          <a:xfrm>
            <a:off x="6162992" y="4072599"/>
            <a:ext cx="995654" cy="894631"/>
            <a:chOff x="5770193" y="4005513"/>
            <a:chExt cx="995654" cy="894631"/>
          </a:xfrm>
        </p:grpSpPr>
        <p:sp>
          <p:nvSpPr>
            <p:cNvPr id="16" name="椭圆 15">
              <a:extLst>
                <a:ext uri="{FF2B5EF4-FFF2-40B4-BE49-F238E27FC236}">
                  <a16:creationId xmlns:a16="http://schemas.microsoft.com/office/drawing/2014/main" id="{404CFE4A-2CEC-7186-76B1-CBC49F6FE559}"/>
                </a:ext>
              </a:extLst>
            </p:cNvPr>
            <p:cNvSpPr/>
            <p:nvPr/>
          </p:nvSpPr>
          <p:spPr>
            <a:xfrm>
              <a:off x="5882258" y="4128619"/>
              <a:ext cx="771525" cy="771525"/>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8833617B-15C4-5281-C01E-A4C83C9A3A56}"/>
                </a:ext>
              </a:extLst>
            </p:cNvPr>
            <p:cNvSpPr txBox="1"/>
            <p:nvPr/>
          </p:nvSpPr>
          <p:spPr>
            <a:xfrm>
              <a:off x="5770193" y="4005513"/>
              <a:ext cx="995654" cy="825419"/>
            </a:xfrm>
            <a:prstGeom prst="rect">
              <a:avLst/>
            </a:prstGeom>
            <a:noFill/>
          </p:spPr>
          <p:txBody>
            <a:bodyPr wrap="square" anchor="ctr">
              <a:spAutoFit/>
            </a:bodyPr>
            <a:lstStyle/>
            <a:p>
              <a:pPr algn="ctr">
                <a:lnSpc>
                  <a:spcPct val="150000"/>
                </a:lnSpc>
              </a:pPr>
              <a:r>
                <a:rPr lang="en-US" altLang="zh-CN" sz="3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3</a:t>
              </a:r>
              <a:endParaRPr lang="zh-CN" altLang="en-US" sz="3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grpSp>
        <p:nvGrpSpPr>
          <p:cNvPr id="3" name="组合 2">
            <a:extLst>
              <a:ext uri="{FF2B5EF4-FFF2-40B4-BE49-F238E27FC236}">
                <a16:creationId xmlns:a16="http://schemas.microsoft.com/office/drawing/2014/main" id="{D96422E3-AC98-4457-A5F0-32887EB8C009}"/>
              </a:ext>
            </a:extLst>
          </p:cNvPr>
          <p:cNvGrpSpPr/>
          <p:nvPr/>
        </p:nvGrpSpPr>
        <p:grpSpPr>
          <a:xfrm>
            <a:off x="6162992" y="5153164"/>
            <a:ext cx="995654" cy="915193"/>
            <a:chOff x="5917401" y="5001934"/>
            <a:chExt cx="995654" cy="915193"/>
          </a:xfrm>
        </p:grpSpPr>
        <p:sp>
          <p:nvSpPr>
            <p:cNvPr id="17" name="椭圆 16">
              <a:extLst>
                <a:ext uri="{FF2B5EF4-FFF2-40B4-BE49-F238E27FC236}">
                  <a16:creationId xmlns:a16="http://schemas.microsoft.com/office/drawing/2014/main" id="{BCC0E1B9-25C3-660A-2F26-1F36E3B6D344}"/>
                </a:ext>
              </a:extLst>
            </p:cNvPr>
            <p:cNvSpPr/>
            <p:nvPr/>
          </p:nvSpPr>
          <p:spPr>
            <a:xfrm>
              <a:off x="6029466" y="5145602"/>
              <a:ext cx="771525" cy="771525"/>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15BF68D1-F517-05AB-9307-89D34FC91F9E}"/>
                </a:ext>
              </a:extLst>
            </p:cNvPr>
            <p:cNvSpPr txBox="1"/>
            <p:nvPr/>
          </p:nvSpPr>
          <p:spPr>
            <a:xfrm>
              <a:off x="5917401" y="5001934"/>
              <a:ext cx="995654" cy="825419"/>
            </a:xfrm>
            <a:prstGeom prst="rect">
              <a:avLst/>
            </a:prstGeom>
            <a:noFill/>
          </p:spPr>
          <p:txBody>
            <a:bodyPr wrap="square" anchor="ctr">
              <a:spAutoFit/>
            </a:bodyPr>
            <a:lstStyle/>
            <a:p>
              <a:pPr algn="ctr">
                <a:lnSpc>
                  <a:spcPct val="150000"/>
                </a:lnSpc>
              </a:pPr>
              <a:r>
                <a:rPr lang="en-US" altLang="zh-CN" sz="3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4</a:t>
              </a:r>
              <a:endParaRPr lang="zh-CN" altLang="en-US" sz="3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7138880" y="1960058"/>
            <a:ext cx="2907213" cy="906915"/>
          </a:xfrm>
          <a:prstGeom prst="rect">
            <a:avLst/>
          </a:prstGeom>
          <a:noFill/>
        </p:spPr>
        <p:txBody>
          <a:bodyPr wrap="square">
            <a:spAutoFit/>
          </a:bodyPr>
          <a:lstStyle/>
          <a:p>
            <a:pPr algn="dist">
              <a:lnSpc>
                <a:spcPct val="150000"/>
              </a:lnSpc>
            </a:pPr>
            <a:r>
              <a:rPr lang="zh-CN" altLang="en-US" sz="4000" dirty="0">
                <a:solidFill>
                  <a:srgbClr val="DD6D21"/>
                </a:solidFill>
                <a:latin typeface="庞门正道粗书体" panose="02010600030101010101" pitchFamily="2" charset="-122"/>
                <a:ea typeface="庞门正道粗书体" panose="02010600030101010101" pitchFamily="2" charset="-122"/>
              </a:rPr>
              <a:t>学校信息</a:t>
            </a:r>
          </a:p>
        </p:txBody>
      </p:sp>
      <p:sp>
        <p:nvSpPr>
          <p:cNvPr id="24" name="文本框 23">
            <a:extLst>
              <a:ext uri="{FF2B5EF4-FFF2-40B4-BE49-F238E27FC236}">
                <a16:creationId xmlns:a16="http://schemas.microsoft.com/office/drawing/2014/main" id="{8EDC670E-3902-2CB9-26FA-0FE5B68A9741}"/>
              </a:ext>
            </a:extLst>
          </p:cNvPr>
          <p:cNvSpPr txBox="1"/>
          <p:nvPr/>
        </p:nvSpPr>
        <p:spPr>
          <a:xfrm>
            <a:off x="7157485" y="3012401"/>
            <a:ext cx="2907213" cy="906915"/>
          </a:xfrm>
          <a:prstGeom prst="rect">
            <a:avLst/>
          </a:prstGeom>
          <a:noFill/>
        </p:spPr>
        <p:txBody>
          <a:bodyPr wrap="square">
            <a:spAutoFit/>
          </a:bodyPr>
          <a:lstStyle/>
          <a:p>
            <a:pPr algn="dist">
              <a:lnSpc>
                <a:spcPct val="150000"/>
              </a:lnSpc>
            </a:pPr>
            <a:r>
              <a:rPr lang="zh-CN" altLang="en-US" sz="4000" dirty="0">
                <a:solidFill>
                  <a:srgbClr val="DD6D21"/>
                </a:solidFill>
                <a:latin typeface="庞门正道粗书体" panose="02010600030101010101" pitchFamily="2" charset="-122"/>
                <a:ea typeface="庞门正道粗书体" panose="02010600030101010101" pitchFamily="2" charset="-122"/>
              </a:rPr>
              <a:t>文化传统</a:t>
            </a:r>
          </a:p>
        </p:txBody>
      </p:sp>
      <p:sp>
        <p:nvSpPr>
          <p:cNvPr id="25" name="文本框 24">
            <a:extLst>
              <a:ext uri="{FF2B5EF4-FFF2-40B4-BE49-F238E27FC236}">
                <a16:creationId xmlns:a16="http://schemas.microsoft.com/office/drawing/2014/main" id="{BF1AD086-77F2-D75E-DECB-386C2678B528}"/>
              </a:ext>
            </a:extLst>
          </p:cNvPr>
          <p:cNvSpPr txBox="1"/>
          <p:nvPr/>
        </p:nvSpPr>
        <p:spPr>
          <a:xfrm>
            <a:off x="7157485" y="4066457"/>
            <a:ext cx="2907213" cy="906915"/>
          </a:xfrm>
          <a:prstGeom prst="rect">
            <a:avLst/>
          </a:prstGeom>
          <a:noFill/>
        </p:spPr>
        <p:txBody>
          <a:bodyPr wrap="square">
            <a:spAutoFit/>
          </a:bodyPr>
          <a:lstStyle/>
          <a:p>
            <a:pPr algn="dist">
              <a:lnSpc>
                <a:spcPct val="150000"/>
              </a:lnSpc>
            </a:pPr>
            <a:r>
              <a:rPr lang="zh-CN" altLang="en-US" sz="4000" dirty="0">
                <a:solidFill>
                  <a:srgbClr val="DD6D21"/>
                </a:solidFill>
                <a:latin typeface="庞门正道粗书体" panose="02010600030101010101" pitchFamily="2" charset="-122"/>
                <a:ea typeface="庞门正道粗书体" panose="02010600030101010101" pitchFamily="2" charset="-122"/>
              </a:rPr>
              <a:t>历史沿革</a:t>
            </a:r>
          </a:p>
        </p:txBody>
      </p:sp>
      <p:pic>
        <p:nvPicPr>
          <p:cNvPr id="32" name="图片 31">
            <a:extLst>
              <a:ext uri="{FF2B5EF4-FFF2-40B4-BE49-F238E27FC236}">
                <a16:creationId xmlns:a16="http://schemas.microsoft.com/office/drawing/2014/main" id="{3B1C5178-2403-5218-F066-A92FE1D77D82}"/>
              </a:ext>
            </a:extLst>
          </p:cNvPr>
          <p:cNvPicPr>
            <a:picLocks/>
          </p:cNvPicPr>
          <p:nvPr/>
        </p:nvPicPr>
        <p:blipFill>
          <a:blip r:embed="rId4">
            <a:alphaModFix amt="88000"/>
            <a:duotone>
              <a:schemeClr val="accent3">
                <a:shade val="45000"/>
                <a:satMod val="135000"/>
              </a:schemeClr>
              <a:prstClr val="white"/>
            </a:duoton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284263" y="-269088"/>
            <a:ext cx="7632906" cy="7535998"/>
          </a:xfrm>
          <a:prstGeom prst="rect">
            <a:avLst/>
          </a:prstGeom>
        </p:spPr>
      </p:pic>
      <p:pic>
        <p:nvPicPr>
          <p:cNvPr id="33" name="图片 32">
            <a:extLst>
              <a:ext uri="{FF2B5EF4-FFF2-40B4-BE49-F238E27FC236}">
                <a16:creationId xmlns:a16="http://schemas.microsoft.com/office/drawing/2014/main" id="{C62F580E-0265-1EE7-6CFA-3EBE9C262C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5449070">
            <a:off x="10117932" y="-683921"/>
            <a:ext cx="3031610" cy="2795219"/>
          </a:xfrm>
          <a:prstGeom prst="rect">
            <a:avLst/>
          </a:prstGeom>
        </p:spPr>
      </p:pic>
      <p:pic>
        <p:nvPicPr>
          <p:cNvPr id="34" name="图片 33">
            <a:extLst>
              <a:ext uri="{FF2B5EF4-FFF2-40B4-BE49-F238E27FC236}">
                <a16:creationId xmlns:a16="http://schemas.microsoft.com/office/drawing/2014/main" id="{9CB6139B-4ABC-190D-E5F5-C080B652DA5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32634" r="37155"/>
          <a:stretch/>
        </p:blipFill>
        <p:spPr>
          <a:xfrm>
            <a:off x="10262560" y="5725791"/>
            <a:ext cx="2164388" cy="2139179"/>
          </a:xfrm>
          <a:prstGeom prst="rect">
            <a:avLst/>
          </a:prstGeom>
        </p:spPr>
      </p:pic>
      <p:sp>
        <p:nvSpPr>
          <p:cNvPr id="26" name="文本框 25">
            <a:extLst>
              <a:ext uri="{FF2B5EF4-FFF2-40B4-BE49-F238E27FC236}">
                <a16:creationId xmlns:a16="http://schemas.microsoft.com/office/drawing/2014/main" id="{75A53A27-C6AF-14B3-ADBF-AB6E8676D704}"/>
              </a:ext>
            </a:extLst>
          </p:cNvPr>
          <p:cNvSpPr txBox="1"/>
          <p:nvPr/>
        </p:nvSpPr>
        <p:spPr>
          <a:xfrm>
            <a:off x="7201217" y="5157303"/>
            <a:ext cx="2907213" cy="906915"/>
          </a:xfrm>
          <a:prstGeom prst="rect">
            <a:avLst/>
          </a:prstGeom>
          <a:noFill/>
        </p:spPr>
        <p:txBody>
          <a:bodyPr wrap="square">
            <a:spAutoFit/>
          </a:bodyPr>
          <a:lstStyle/>
          <a:p>
            <a:pPr algn="dist">
              <a:lnSpc>
                <a:spcPct val="150000"/>
              </a:lnSpc>
            </a:pPr>
            <a:r>
              <a:rPr lang="zh-CN" altLang="en-US" sz="4000" dirty="0">
                <a:solidFill>
                  <a:srgbClr val="DD6D21"/>
                </a:solidFill>
                <a:latin typeface="庞门正道粗书体" panose="02010600030101010101" pitchFamily="2" charset="-122"/>
                <a:ea typeface="庞门正道粗书体" panose="02010600030101010101" pitchFamily="2" charset="-122"/>
              </a:rPr>
              <a:t>师资力量</a:t>
            </a:r>
          </a:p>
        </p:txBody>
      </p:sp>
      <p:sp>
        <p:nvSpPr>
          <p:cNvPr id="27" name="文本框 26">
            <a:extLst>
              <a:ext uri="{FF2B5EF4-FFF2-40B4-BE49-F238E27FC236}">
                <a16:creationId xmlns:a16="http://schemas.microsoft.com/office/drawing/2014/main" id="{B7CB8B47-33E3-9D8F-5EA3-D9CEBD81474D}"/>
              </a:ext>
            </a:extLst>
          </p:cNvPr>
          <p:cNvSpPr txBox="1"/>
          <p:nvPr/>
        </p:nvSpPr>
        <p:spPr>
          <a:xfrm>
            <a:off x="6956790" y="357747"/>
            <a:ext cx="2895104" cy="1184876"/>
          </a:xfrm>
          <a:prstGeom prst="rect">
            <a:avLst/>
          </a:prstGeom>
          <a:noFill/>
        </p:spPr>
        <p:txBody>
          <a:bodyPr wrap="square">
            <a:spAutoFit/>
          </a:bodyPr>
          <a:lstStyle/>
          <a:p>
            <a:pPr algn="just">
              <a:lnSpc>
                <a:spcPct val="150000"/>
              </a:lnSpc>
            </a:pPr>
            <a:r>
              <a:rPr lang="en-US" altLang="zh-CN" sz="5400" dirty="0">
                <a:solidFill>
                  <a:srgbClr val="DD6D21">
                    <a:alpha val="15000"/>
                  </a:srgbClr>
                </a:solidFill>
                <a:latin typeface="Arial" panose="020B0604020202020204" pitchFamily="34" charset="0"/>
                <a:ea typeface="庞门正道粗书体" panose="02010600030101010101" pitchFamily="2" charset="-122"/>
                <a:cs typeface="Arial" panose="020B0604020202020204" pitchFamily="34" charset="0"/>
              </a:rPr>
              <a:t>contents</a:t>
            </a:r>
            <a:endParaRPr lang="zh-CN" altLang="en-US" sz="5400" dirty="0">
              <a:solidFill>
                <a:srgbClr val="DD6D21">
                  <a:alpha val="15000"/>
                </a:srgbClr>
              </a:solidFill>
              <a:latin typeface="Arial" panose="020B0604020202020204" pitchFamily="34" charset="0"/>
              <a:ea typeface="庞门正道粗书体" panose="02010600030101010101" pitchFamily="2" charset="-122"/>
              <a:cs typeface="Arial" panose="020B0604020202020204" pitchFamily="34" charset="0"/>
            </a:endParaRPr>
          </a:p>
        </p:txBody>
      </p:sp>
      <p:cxnSp>
        <p:nvCxnSpPr>
          <p:cNvPr id="18" name="直接连接符 17">
            <a:extLst>
              <a:ext uri="{FF2B5EF4-FFF2-40B4-BE49-F238E27FC236}">
                <a16:creationId xmlns:a16="http://schemas.microsoft.com/office/drawing/2014/main" id="{B806730A-DDB3-4237-A7CA-203751B9D836}"/>
              </a:ext>
            </a:extLst>
          </p:cNvPr>
          <p:cNvCxnSpPr/>
          <p:nvPr/>
        </p:nvCxnSpPr>
        <p:spPr>
          <a:xfrm>
            <a:off x="7201217" y="3012401"/>
            <a:ext cx="2739640" cy="0"/>
          </a:xfrm>
          <a:prstGeom prst="line">
            <a:avLst/>
          </a:prstGeom>
          <a:ln w="12700">
            <a:prstDash val="lgDash"/>
          </a:ln>
        </p:spPr>
        <p:style>
          <a:lnRef idx="1">
            <a:schemeClr val="accent2"/>
          </a:lnRef>
          <a:fillRef idx="0">
            <a:schemeClr val="accent2"/>
          </a:fillRef>
          <a:effectRef idx="0">
            <a:schemeClr val="accent2"/>
          </a:effectRef>
          <a:fontRef idx="minor">
            <a:schemeClr val="tx1"/>
          </a:fontRef>
        </p:style>
      </p:cxnSp>
      <p:cxnSp>
        <p:nvCxnSpPr>
          <p:cNvPr id="36" name="直接连接符 35">
            <a:extLst>
              <a:ext uri="{FF2B5EF4-FFF2-40B4-BE49-F238E27FC236}">
                <a16:creationId xmlns:a16="http://schemas.microsoft.com/office/drawing/2014/main" id="{F7EE4891-6D3D-40C4-8FC0-524CB7358B24}"/>
              </a:ext>
            </a:extLst>
          </p:cNvPr>
          <p:cNvCxnSpPr/>
          <p:nvPr/>
        </p:nvCxnSpPr>
        <p:spPr>
          <a:xfrm>
            <a:off x="7201217" y="4066457"/>
            <a:ext cx="2739640" cy="0"/>
          </a:xfrm>
          <a:prstGeom prst="line">
            <a:avLst/>
          </a:prstGeom>
          <a:ln w="12700">
            <a:prstDash val="lgDash"/>
          </a:ln>
        </p:spPr>
        <p:style>
          <a:lnRef idx="1">
            <a:schemeClr val="accent2"/>
          </a:lnRef>
          <a:fillRef idx="0">
            <a:schemeClr val="accent2"/>
          </a:fillRef>
          <a:effectRef idx="0">
            <a:schemeClr val="accent2"/>
          </a:effectRef>
          <a:fontRef idx="minor">
            <a:schemeClr val="tx1"/>
          </a:fontRef>
        </p:style>
      </p:cxnSp>
      <p:cxnSp>
        <p:nvCxnSpPr>
          <p:cNvPr id="40" name="直接连接符 39">
            <a:extLst>
              <a:ext uri="{FF2B5EF4-FFF2-40B4-BE49-F238E27FC236}">
                <a16:creationId xmlns:a16="http://schemas.microsoft.com/office/drawing/2014/main" id="{E5A4972A-2C8C-4DBA-8776-D52368415D44}"/>
              </a:ext>
            </a:extLst>
          </p:cNvPr>
          <p:cNvCxnSpPr/>
          <p:nvPr/>
        </p:nvCxnSpPr>
        <p:spPr>
          <a:xfrm>
            <a:off x="7201217" y="5120513"/>
            <a:ext cx="2739640" cy="0"/>
          </a:xfrm>
          <a:prstGeom prst="line">
            <a:avLst/>
          </a:prstGeom>
          <a:ln w="12700">
            <a:prstDash val="lg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77374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ED31425A-42AC-801E-25D2-F58D804B2DC1}"/>
              </a:ext>
            </a:extLst>
          </p:cNvPr>
          <p:cNvSpPr/>
          <p:nvPr/>
        </p:nvSpPr>
        <p:spPr>
          <a:xfrm>
            <a:off x="670616" y="1457726"/>
            <a:ext cx="3073856" cy="4386036"/>
          </a:xfrm>
          <a:prstGeom prst="roundRect">
            <a:avLst>
              <a:gd name="adj" fmla="val 4868"/>
            </a:avLst>
          </a:prstGeom>
          <a:solidFill>
            <a:srgbClr val="F9F9F9"/>
          </a:solidFill>
          <a:ln w="15875">
            <a:gradFill>
              <a:gsLst>
                <a:gs pos="75000">
                  <a:srgbClr val="F6D6C0"/>
                </a:gs>
                <a:gs pos="25000">
                  <a:srgbClr val="F6D6C0"/>
                </a:gs>
                <a:gs pos="0">
                  <a:schemeClr val="accent2"/>
                </a:gs>
                <a:gs pos="100000">
                  <a:schemeClr val="accent2"/>
                </a:gs>
                <a:gs pos="50000">
                  <a:schemeClr val="bg1"/>
                </a:gs>
              </a:gsLst>
              <a:lin ang="1800000" scaled="0"/>
            </a:gradFill>
          </a:ln>
          <a:effectLst>
            <a:outerShdw blurRad="1270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3" name="TextBox 58">
            <a:extLst>
              <a:ext uri="{FF2B5EF4-FFF2-40B4-BE49-F238E27FC236}">
                <a16:creationId xmlns:a16="http://schemas.microsoft.com/office/drawing/2014/main" id="{D17245FB-E525-E1F8-3C37-447B696A4BA9}"/>
              </a:ext>
            </a:extLst>
          </p:cNvPr>
          <p:cNvSpPr txBox="1"/>
          <p:nvPr/>
        </p:nvSpPr>
        <p:spPr bwMode="auto">
          <a:xfrm>
            <a:off x="1052069" y="1671401"/>
            <a:ext cx="2310948" cy="520784"/>
          </a:xfrm>
          <a:prstGeom prst="rect">
            <a:avLst/>
          </a:prstGeom>
          <a:noFill/>
          <a:ln w="9525" algn="ctr">
            <a:noFill/>
            <a:miter lim="800000"/>
            <a:headEnd/>
            <a:tailEnd/>
          </a:ln>
          <a:effectLst>
            <a:prstShdw prst="shdw18" dist="17961" dir="13500000">
              <a:srgbClr val="FFFFFF">
                <a:gamma/>
                <a:shade val="60000"/>
                <a:invGamma/>
              </a:srgbClr>
            </a:prstShdw>
          </a:effectLst>
        </p:spPr>
        <p:txBody>
          <a:bodyPr wrap="square" rtlCol="0">
            <a:spAutoFit/>
          </a:bodyPr>
          <a:lstStyle/>
          <a:p>
            <a:pPr algn="ctr">
              <a:lnSpc>
                <a:spcPct val="125000"/>
              </a:lnSpc>
              <a:spcBef>
                <a:spcPts val="300"/>
              </a:spcBef>
              <a:spcAft>
                <a:spcPts val="300"/>
              </a:spcAft>
            </a:pPr>
            <a:r>
              <a:rPr lang="zh-CN" altLang="en-US" sz="2400" b="1" dirty="0">
                <a:solidFill>
                  <a:srgbClr val="DD6D21"/>
                </a:solidFill>
                <a:latin typeface="微软雅黑" panose="020B0503020204020204" pitchFamily="34" charset="-122"/>
                <a:ea typeface="微软雅黑" panose="020B0503020204020204" pitchFamily="34" charset="-122"/>
              </a:rPr>
              <a:t>这里是小标题</a:t>
            </a:r>
          </a:p>
        </p:txBody>
      </p:sp>
      <p:graphicFrame>
        <p:nvGraphicFramePr>
          <p:cNvPr id="4" name="图表 3">
            <a:extLst>
              <a:ext uri="{FF2B5EF4-FFF2-40B4-BE49-F238E27FC236}">
                <a16:creationId xmlns:a16="http://schemas.microsoft.com/office/drawing/2014/main" id="{37B80286-CCF9-54DF-178D-6144FFA61C3E}"/>
              </a:ext>
            </a:extLst>
          </p:cNvPr>
          <p:cNvGraphicFramePr/>
          <p:nvPr>
            <p:extLst>
              <p:ext uri="{D42A27DB-BD31-4B8C-83A1-F6EECF244321}">
                <p14:modId xmlns:p14="http://schemas.microsoft.com/office/powerpoint/2010/main" val="3870418756"/>
              </p:ext>
            </p:extLst>
          </p:nvPr>
        </p:nvGraphicFramePr>
        <p:xfrm>
          <a:off x="786731" y="2074353"/>
          <a:ext cx="2841626" cy="2372201"/>
        </p:xfrm>
        <a:graphic>
          <a:graphicData uri="http://schemas.openxmlformats.org/drawingml/2006/chart">
            <c:chart xmlns:c="http://schemas.openxmlformats.org/drawingml/2006/chart" xmlns:r="http://schemas.openxmlformats.org/officeDocument/2006/relationships" r:id="rId2"/>
          </a:graphicData>
        </a:graphic>
      </p:graphicFrame>
      <p:sp>
        <p:nvSpPr>
          <p:cNvPr id="5" name="矩形 4">
            <a:extLst>
              <a:ext uri="{FF2B5EF4-FFF2-40B4-BE49-F238E27FC236}">
                <a16:creationId xmlns:a16="http://schemas.microsoft.com/office/drawing/2014/main" id="{DA57C406-7EB0-6E4A-0482-04433DB2C07C}"/>
              </a:ext>
            </a:extLst>
          </p:cNvPr>
          <p:cNvSpPr/>
          <p:nvPr/>
        </p:nvSpPr>
        <p:spPr>
          <a:xfrm>
            <a:off x="1739863" y="2940879"/>
            <a:ext cx="935362" cy="663580"/>
          </a:xfrm>
          <a:prstGeom prst="rect">
            <a:avLst/>
          </a:prstGeom>
        </p:spPr>
        <p:txBody>
          <a:bodyPr wrap="square">
            <a:spAutoFit/>
          </a:bodyPr>
          <a:lstStyle/>
          <a:p>
            <a:pPr algn="ctr">
              <a:lnSpc>
                <a:spcPct val="125000"/>
              </a:lnSpc>
              <a:spcBef>
                <a:spcPts val="300"/>
              </a:spcBef>
              <a:spcAft>
                <a:spcPts val="300"/>
              </a:spcAft>
            </a:pPr>
            <a:r>
              <a:rPr lang="en-US" altLang="zh-CN" sz="3200" dirty="0">
                <a:solidFill>
                  <a:srgbClr val="DD6D21"/>
                </a:solidFill>
                <a:latin typeface="+mj-lt"/>
              </a:rPr>
              <a:t>80%</a:t>
            </a:r>
            <a:endParaRPr lang="zh-CN" altLang="en-US" sz="3200" dirty="0">
              <a:solidFill>
                <a:srgbClr val="DD6D21"/>
              </a:solidFill>
              <a:latin typeface="+mj-lt"/>
            </a:endParaRPr>
          </a:p>
        </p:txBody>
      </p:sp>
      <p:cxnSp>
        <p:nvCxnSpPr>
          <p:cNvPr id="7" name="直接连接符 6">
            <a:extLst>
              <a:ext uri="{FF2B5EF4-FFF2-40B4-BE49-F238E27FC236}">
                <a16:creationId xmlns:a16="http://schemas.microsoft.com/office/drawing/2014/main" id="{CA667871-3B37-7A6B-7D3B-D791BED724D5}"/>
              </a:ext>
            </a:extLst>
          </p:cNvPr>
          <p:cNvCxnSpPr>
            <a:cxnSpLocks/>
          </p:cNvCxnSpPr>
          <p:nvPr/>
        </p:nvCxnSpPr>
        <p:spPr>
          <a:xfrm>
            <a:off x="1345984" y="4383646"/>
            <a:ext cx="1723118" cy="0"/>
          </a:xfrm>
          <a:prstGeom prst="line">
            <a:avLst/>
          </a:prstGeom>
          <a:ln w="25400">
            <a:gradFill>
              <a:gsLst>
                <a:gs pos="50000">
                  <a:srgbClr val="DD6D21"/>
                </a:gs>
                <a:gs pos="0">
                  <a:srgbClr val="F6D6C0"/>
                </a:gs>
                <a:gs pos="100000">
                  <a:srgbClr val="F6D6C0"/>
                </a:gs>
              </a:gsLst>
              <a:lin ang="0" scaled="0"/>
            </a:gra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60F5843B-9BF3-2EFF-D685-F6EDA62DBEB5}"/>
              </a:ext>
            </a:extLst>
          </p:cNvPr>
          <p:cNvSpPr/>
          <p:nvPr/>
        </p:nvSpPr>
        <p:spPr>
          <a:xfrm>
            <a:off x="921441" y="4556922"/>
            <a:ext cx="2572204" cy="1021433"/>
          </a:xfrm>
          <a:prstGeom prst="rect">
            <a:avLst/>
          </a:prstGeom>
        </p:spPr>
        <p:txBody>
          <a:bodyPr wrap="square">
            <a:spAutoFit/>
          </a:bodyPr>
          <a:lstStyle/>
          <a:p>
            <a:pPr algn="just">
              <a:lnSpc>
                <a:spcPct val="130000"/>
              </a:lnSpc>
              <a:spcBef>
                <a:spcPts val="300"/>
              </a:spcBef>
              <a:spcAft>
                <a:spcPts val="300"/>
              </a:spcAft>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从图表中可以看出从图表中可以看出从图表中可以看出从图表中可以看出</a:t>
            </a:r>
          </a:p>
        </p:txBody>
      </p:sp>
      <p:sp>
        <p:nvSpPr>
          <p:cNvPr id="14" name="矩形: 圆角 13">
            <a:extLst>
              <a:ext uri="{FF2B5EF4-FFF2-40B4-BE49-F238E27FC236}">
                <a16:creationId xmlns:a16="http://schemas.microsoft.com/office/drawing/2014/main" id="{B6205FC6-03C4-0925-C9CD-51CDFF98E6D4}"/>
              </a:ext>
            </a:extLst>
          </p:cNvPr>
          <p:cNvSpPr/>
          <p:nvPr/>
        </p:nvSpPr>
        <p:spPr>
          <a:xfrm>
            <a:off x="4480398" y="1457726"/>
            <a:ext cx="3073856" cy="4386036"/>
          </a:xfrm>
          <a:prstGeom prst="roundRect">
            <a:avLst>
              <a:gd name="adj" fmla="val 4868"/>
            </a:avLst>
          </a:prstGeom>
          <a:solidFill>
            <a:srgbClr val="F9F9F9"/>
          </a:solidFill>
          <a:ln w="15875">
            <a:gradFill>
              <a:gsLst>
                <a:gs pos="75000">
                  <a:srgbClr val="F6D6C0"/>
                </a:gs>
                <a:gs pos="25000">
                  <a:srgbClr val="F6D6C0"/>
                </a:gs>
                <a:gs pos="0">
                  <a:schemeClr val="accent2"/>
                </a:gs>
                <a:gs pos="100000">
                  <a:schemeClr val="accent2"/>
                </a:gs>
                <a:gs pos="50000">
                  <a:schemeClr val="bg1"/>
                </a:gs>
              </a:gsLst>
              <a:lin ang="1800000" scaled="0"/>
            </a:gradFill>
          </a:ln>
          <a:effectLst>
            <a:outerShdw blurRad="1270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19" name="TextBox 58">
            <a:extLst>
              <a:ext uri="{FF2B5EF4-FFF2-40B4-BE49-F238E27FC236}">
                <a16:creationId xmlns:a16="http://schemas.microsoft.com/office/drawing/2014/main" id="{1326B651-5AE1-7A85-BCA1-C66E99B05899}"/>
              </a:ext>
            </a:extLst>
          </p:cNvPr>
          <p:cNvSpPr txBox="1"/>
          <p:nvPr/>
        </p:nvSpPr>
        <p:spPr bwMode="auto">
          <a:xfrm>
            <a:off x="4861851" y="1671401"/>
            <a:ext cx="2310948" cy="520784"/>
          </a:xfrm>
          <a:prstGeom prst="rect">
            <a:avLst/>
          </a:prstGeom>
          <a:noFill/>
          <a:ln w="9525" algn="ctr">
            <a:noFill/>
            <a:miter lim="800000"/>
            <a:headEnd/>
            <a:tailEnd/>
          </a:ln>
          <a:effectLst>
            <a:prstShdw prst="shdw18" dist="17961" dir="13500000">
              <a:srgbClr val="FFFFFF">
                <a:gamma/>
                <a:shade val="60000"/>
                <a:invGamma/>
              </a:srgbClr>
            </a:prstShdw>
          </a:effectLst>
        </p:spPr>
        <p:txBody>
          <a:bodyPr wrap="square" rtlCol="0">
            <a:spAutoFit/>
          </a:bodyPr>
          <a:lstStyle/>
          <a:p>
            <a:pPr algn="ctr">
              <a:lnSpc>
                <a:spcPct val="125000"/>
              </a:lnSpc>
              <a:spcBef>
                <a:spcPts val="300"/>
              </a:spcBef>
              <a:spcAft>
                <a:spcPts val="300"/>
              </a:spcAft>
            </a:pPr>
            <a:r>
              <a:rPr lang="zh-CN" altLang="en-US" sz="2400" b="1" dirty="0">
                <a:solidFill>
                  <a:srgbClr val="DD6D21"/>
                </a:solidFill>
                <a:latin typeface="微软雅黑" panose="020B0503020204020204" pitchFamily="34" charset="-122"/>
                <a:ea typeface="微软雅黑" panose="020B0503020204020204" pitchFamily="34" charset="-122"/>
              </a:rPr>
              <a:t>这里是小标题</a:t>
            </a:r>
          </a:p>
        </p:txBody>
      </p:sp>
      <p:graphicFrame>
        <p:nvGraphicFramePr>
          <p:cNvPr id="20" name="图表 19">
            <a:extLst>
              <a:ext uri="{FF2B5EF4-FFF2-40B4-BE49-F238E27FC236}">
                <a16:creationId xmlns:a16="http://schemas.microsoft.com/office/drawing/2014/main" id="{0139C89C-BA3C-C84A-3835-AA6B4A4742F3}"/>
              </a:ext>
            </a:extLst>
          </p:cNvPr>
          <p:cNvGraphicFramePr/>
          <p:nvPr>
            <p:extLst>
              <p:ext uri="{D42A27DB-BD31-4B8C-83A1-F6EECF244321}">
                <p14:modId xmlns:p14="http://schemas.microsoft.com/office/powerpoint/2010/main" val="3908997103"/>
              </p:ext>
            </p:extLst>
          </p:nvPr>
        </p:nvGraphicFramePr>
        <p:xfrm>
          <a:off x="4596513" y="2074353"/>
          <a:ext cx="2841626" cy="2372201"/>
        </p:xfrm>
        <a:graphic>
          <a:graphicData uri="http://schemas.openxmlformats.org/drawingml/2006/chart">
            <c:chart xmlns:c="http://schemas.openxmlformats.org/drawingml/2006/chart" xmlns:r="http://schemas.openxmlformats.org/officeDocument/2006/relationships" r:id="rId3"/>
          </a:graphicData>
        </a:graphic>
      </p:graphicFrame>
      <p:sp>
        <p:nvSpPr>
          <p:cNvPr id="29" name="矩形 28">
            <a:extLst>
              <a:ext uri="{FF2B5EF4-FFF2-40B4-BE49-F238E27FC236}">
                <a16:creationId xmlns:a16="http://schemas.microsoft.com/office/drawing/2014/main" id="{EEA3981E-C19D-8BCC-7D7F-2393BF0E356C}"/>
              </a:ext>
            </a:extLst>
          </p:cNvPr>
          <p:cNvSpPr/>
          <p:nvPr/>
        </p:nvSpPr>
        <p:spPr>
          <a:xfrm>
            <a:off x="5549645" y="2940879"/>
            <a:ext cx="935362" cy="663580"/>
          </a:xfrm>
          <a:prstGeom prst="rect">
            <a:avLst/>
          </a:prstGeom>
        </p:spPr>
        <p:txBody>
          <a:bodyPr wrap="square">
            <a:spAutoFit/>
          </a:bodyPr>
          <a:lstStyle/>
          <a:p>
            <a:pPr algn="ctr">
              <a:lnSpc>
                <a:spcPct val="125000"/>
              </a:lnSpc>
              <a:spcBef>
                <a:spcPts val="300"/>
              </a:spcBef>
              <a:spcAft>
                <a:spcPts val="300"/>
              </a:spcAft>
            </a:pPr>
            <a:r>
              <a:rPr lang="en-US" altLang="zh-CN" sz="3200" dirty="0">
                <a:solidFill>
                  <a:srgbClr val="DD6D21"/>
                </a:solidFill>
                <a:latin typeface="+mj-lt"/>
              </a:rPr>
              <a:t>55%</a:t>
            </a:r>
            <a:endParaRPr lang="zh-CN" altLang="en-US" sz="3200" dirty="0">
              <a:solidFill>
                <a:srgbClr val="DD6D21"/>
              </a:solidFill>
              <a:latin typeface="+mj-lt"/>
            </a:endParaRPr>
          </a:p>
        </p:txBody>
      </p:sp>
      <p:cxnSp>
        <p:nvCxnSpPr>
          <p:cNvPr id="34" name="直接连接符 33">
            <a:extLst>
              <a:ext uri="{FF2B5EF4-FFF2-40B4-BE49-F238E27FC236}">
                <a16:creationId xmlns:a16="http://schemas.microsoft.com/office/drawing/2014/main" id="{A16EFC29-9C75-E12B-D3B7-6BC88BA4495C}"/>
              </a:ext>
            </a:extLst>
          </p:cNvPr>
          <p:cNvCxnSpPr>
            <a:cxnSpLocks/>
          </p:cNvCxnSpPr>
          <p:nvPr/>
        </p:nvCxnSpPr>
        <p:spPr>
          <a:xfrm>
            <a:off x="5155766" y="4383646"/>
            <a:ext cx="1723118" cy="0"/>
          </a:xfrm>
          <a:prstGeom prst="line">
            <a:avLst/>
          </a:prstGeom>
          <a:ln w="25400">
            <a:gradFill>
              <a:gsLst>
                <a:gs pos="50000">
                  <a:srgbClr val="DD6D21"/>
                </a:gs>
                <a:gs pos="0">
                  <a:srgbClr val="F6D6C0"/>
                </a:gs>
                <a:gs pos="100000">
                  <a:srgbClr val="F6D6C0"/>
                </a:gs>
              </a:gsLst>
              <a:lin ang="0" scaled="0"/>
            </a:gra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15F71C29-1A31-8A92-B5B6-D23395A685A4}"/>
              </a:ext>
            </a:extLst>
          </p:cNvPr>
          <p:cNvSpPr/>
          <p:nvPr/>
        </p:nvSpPr>
        <p:spPr>
          <a:xfrm>
            <a:off x="4731223" y="4556922"/>
            <a:ext cx="2572204" cy="1021433"/>
          </a:xfrm>
          <a:prstGeom prst="rect">
            <a:avLst/>
          </a:prstGeom>
        </p:spPr>
        <p:txBody>
          <a:bodyPr wrap="square">
            <a:spAutoFit/>
          </a:bodyPr>
          <a:lstStyle/>
          <a:p>
            <a:pPr algn="just">
              <a:lnSpc>
                <a:spcPct val="130000"/>
              </a:lnSpc>
              <a:spcBef>
                <a:spcPts val="300"/>
              </a:spcBef>
              <a:spcAft>
                <a:spcPts val="300"/>
              </a:spcAft>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从图表中可以看出从图表中可以看出从图表中可以看出从图表中可以看出</a:t>
            </a:r>
          </a:p>
        </p:txBody>
      </p:sp>
      <p:sp>
        <p:nvSpPr>
          <p:cNvPr id="36" name="矩形: 圆角 35">
            <a:extLst>
              <a:ext uri="{FF2B5EF4-FFF2-40B4-BE49-F238E27FC236}">
                <a16:creationId xmlns:a16="http://schemas.microsoft.com/office/drawing/2014/main" id="{E77EC8F7-8FD5-760E-1DAD-609C3467BF6D}"/>
              </a:ext>
            </a:extLst>
          </p:cNvPr>
          <p:cNvSpPr/>
          <p:nvPr/>
        </p:nvSpPr>
        <p:spPr>
          <a:xfrm>
            <a:off x="8391271" y="1457726"/>
            <a:ext cx="3073856" cy="4386036"/>
          </a:xfrm>
          <a:prstGeom prst="roundRect">
            <a:avLst>
              <a:gd name="adj" fmla="val 4868"/>
            </a:avLst>
          </a:prstGeom>
          <a:solidFill>
            <a:srgbClr val="F9F9F9"/>
          </a:solidFill>
          <a:ln w="15875">
            <a:gradFill>
              <a:gsLst>
                <a:gs pos="75000">
                  <a:srgbClr val="F6D6C0"/>
                </a:gs>
                <a:gs pos="25000">
                  <a:srgbClr val="F6D6C0"/>
                </a:gs>
                <a:gs pos="0">
                  <a:schemeClr val="accent2"/>
                </a:gs>
                <a:gs pos="100000">
                  <a:schemeClr val="accent2"/>
                </a:gs>
                <a:gs pos="50000">
                  <a:schemeClr val="bg1"/>
                </a:gs>
              </a:gsLst>
              <a:lin ang="1800000" scaled="0"/>
            </a:gradFill>
          </a:ln>
          <a:effectLst>
            <a:outerShdw blurRad="1270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38" name="TextBox 58">
            <a:extLst>
              <a:ext uri="{FF2B5EF4-FFF2-40B4-BE49-F238E27FC236}">
                <a16:creationId xmlns:a16="http://schemas.microsoft.com/office/drawing/2014/main" id="{758BEDD0-51BB-7DAE-D3AF-F1374519FB75}"/>
              </a:ext>
            </a:extLst>
          </p:cNvPr>
          <p:cNvSpPr txBox="1"/>
          <p:nvPr/>
        </p:nvSpPr>
        <p:spPr bwMode="auto">
          <a:xfrm>
            <a:off x="8772724" y="1671401"/>
            <a:ext cx="2310948" cy="520784"/>
          </a:xfrm>
          <a:prstGeom prst="rect">
            <a:avLst/>
          </a:prstGeom>
          <a:noFill/>
          <a:ln w="9525" algn="ctr">
            <a:noFill/>
            <a:miter lim="800000"/>
            <a:headEnd/>
            <a:tailEnd/>
          </a:ln>
          <a:effectLst>
            <a:prstShdw prst="shdw18" dist="17961" dir="13500000">
              <a:srgbClr val="FFFFFF">
                <a:gamma/>
                <a:shade val="60000"/>
                <a:invGamma/>
              </a:srgbClr>
            </a:prstShdw>
          </a:effectLst>
        </p:spPr>
        <p:txBody>
          <a:bodyPr wrap="square" rtlCol="0">
            <a:spAutoFit/>
          </a:bodyPr>
          <a:lstStyle/>
          <a:p>
            <a:pPr algn="ctr">
              <a:lnSpc>
                <a:spcPct val="125000"/>
              </a:lnSpc>
              <a:spcBef>
                <a:spcPts val="300"/>
              </a:spcBef>
              <a:spcAft>
                <a:spcPts val="300"/>
              </a:spcAft>
            </a:pPr>
            <a:r>
              <a:rPr lang="zh-CN" altLang="en-US" sz="2400" b="1" dirty="0">
                <a:solidFill>
                  <a:srgbClr val="DD6D21"/>
                </a:solidFill>
                <a:latin typeface="微软雅黑" panose="020B0503020204020204" pitchFamily="34" charset="-122"/>
                <a:ea typeface="微软雅黑" panose="020B0503020204020204" pitchFamily="34" charset="-122"/>
              </a:rPr>
              <a:t>这里是小标题</a:t>
            </a:r>
          </a:p>
        </p:txBody>
      </p:sp>
      <p:graphicFrame>
        <p:nvGraphicFramePr>
          <p:cNvPr id="39" name="图表 38">
            <a:extLst>
              <a:ext uri="{FF2B5EF4-FFF2-40B4-BE49-F238E27FC236}">
                <a16:creationId xmlns:a16="http://schemas.microsoft.com/office/drawing/2014/main" id="{DA6F7815-2A9F-1049-65A8-D28227924D41}"/>
              </a:ext>
            </a:extLst>
          </p:cNvPr>
          <p:cNvGraphicFramePr/>
          <p:nvPr>
            <p:extLst>
              <p:ext uri="{D42A27DB-BD31-4B8C-83A1-F6EECF244321}">
                <p14:modId xmlns:p14="http://schemas.microsoft.com/office/powerpoint/2010/main" val="3729398111"/>
              </p:ext>
            </p:extLst>
          </p:nvPr>
        </p:nvGraphicFramePr>
        <p:xfrm>
          <a:off x="8507386" y="2074353"/>
          <a:ext cx="2841626" cy="2372201"/>
        </p:xfrm>
        <a:graphic>
          <a:graphicData uri="http://schemas.openxmlformats.org/drawingml/2006/chart">
            <c:chart xmlns:c="http://schemas.openxmlformats.org/drawingml/2006/chart" xmlns:r="http://schemas.openxmlformats.org/officeDocument/2006/relationships" r:id="rId4"/>
          </a:graphicData>
        </a:graphic>
      </p:graphicFrame>
      <p:sp>
        <p:nvSpPr>
          <p:cNvPr id="40" name="矩形 39">
            <a:extLst>
              <a:ext uri="{FF2B5EF4-FFF2-40B4-BE49-F238E27FC236}">
                <a16:creationId xmlns:a16="http://schemas.microsoft.com/office/drawing/2014/main" id="{8C3F15C0-1043-3966-9C71-6C3FFF87B1DF}"/>
              </a:ext>
            </a:extLst>
          </p:cNvPr>
          <p:cNvSpPr/>
          <p:nvPr/>
        </p:nvSpPr>
        <p:spPr>
          <a:xfrm>
            <a:off x="9460518" y="2940879"/>
            <a:ext cx="935362" cy="663580"/>
          </a:xfrm>
          <a:prstGeom prst="rect">
            <a:avLst/>
          </a:prstGeom>
        </p:spPr>
        <p:txBody>
          <a:bodyPr wrap="square">
            <a:spAutoFit/>
          </a:bodyPr>
          <a:lstStyle/>
          <a:p>
            <a:pPr algn="ctr">
              <a:lnSpc>
                <a:spcPct val="125000"/>
              </a:lnSpc>
              <a:spcBef>
                <a:spcPts val="300"/>
              </a:spcBef>
              <a:spcAft>
                <a:spcPts val="300"/>
              </a:spcAft>
            </a:pPr>
            <a:r>
              <a:rPr lang="en-US" altLang="zh-CN" sz="3200" dirty="0">
                <a:solidFill>
                  <a:srgbClr val="DD6D21"/>
                </a:solidFill>
                <a:latin typeface="+mj-lt"/>
              </a:rPr>
              <a:t>30%</a:t>
            </a:r>
            <a:endParaRPr lang="zh-CN" altLang="en-US" sz="3200" dirty="0">
              <a:solidFill>
                <a:srgbClr val="DD6D21"/>
              </a:solidFill>
              <a:latin typeface="+mj-lt"/>
            </a:endParaRPr>
          </a:p>
        </p:txBody>
      </p:sp>
      <p:cxnSp>
        <p:nvCxnSpPr>
          <p:cNvPr id="41" name="直接连接符 40">
            <a:extLst>
              <a:ext uri="{FF2B5EF4-FFF2-40B4-BE49-F238E27FC236}">
                <a16:creationId xmlns:a16="http://schemas.microsoft.com/office/drawing/2014/main" id="{19568D16-5D76-C636-1B45-297CEFDACFB5}"/>
              </a:ext>
            </a:extLst>
          </p:cNvPr>
          <p:cNvCxnSpPr>
            <a:cxnSpLocks/>
          </p:cNvCxnSpPr>
          <p:nvPr/>
        </p:nvCxnSpPr>
        <p:spPr>
          <a:xfrm>
            <a:off x="9066639" y="4383646"/>
            <a:ext cx="1723118" cy="0"/>
          </a:xfrm>
          <a:prstGeom prst="line">
            <a:avLst/>
          </a:prstGeom>
          <a:ln w="25400">
            <a:gradFill>
              <a:gsLst>
                <a:gs pos="50000">
                  <a:srgbClr val="DD6D21"/>
                </a:gs>
                <a:gs pos="0">
                  <a:srgbClr val="F6D6C0"/>
                </a:gs>
                <a:gs pos="100000">
                  <a:srgbClr val="F6D6C0"/>
                </a:gs>
              </a:gsLst>
              <a:lin ang="0" scaled="0"/>
            </a:gradFill>
          </a:ln>
        </p:spPr>
        <p:style>
          <a:lnRef idx="1">
            <a:schemeClr val="accent1"/>
          </a:lnRef>
          <a:fillRef idx="0">
            <a:schemeClr val="accent1"/>
          </a:fillRef>
          <a:effectRef idx="0">
            <a:schemeClr val="accent1"/>
          </a:effectRef>
          <a:fontRef idx="minor">
            <a:schemeClr val="tx1"/>
          </a:fontRef>
        </p:style>
      </p:cxnSp>
      <p:sp>
        <p:nvSpPr>
          <p:cNvPr id="167" name="矩形 166">
            <a:extLst>
              <a:ext uri="{FF2B5EF4-FFF2-40B4-BE49-F238E27FC236}">
                <a16:creationId xmlns:a16="http://schemas.microsoft.com/office/drawing/2014/main" id="{BFD1C1B9-BE06-0CAF-42AF-BD2C0C55B754}"/>
              </a:ext>
            </a:extLst>
          </p:cNvPr>
          <p:cNvSpPr/>
          <p:nvPr/>
        </p:nvSpPr>
        <p:spPr>
          <a:xfrm>
            <a:off x="8642096" y="4556922"/>
            <a:ext cx="2572204" cy="1021433"/>
          </a:xfrm>
          <a:prstGeom prst="rect">
            <a:avLst/>
          </a:prstGeom>
        </p:spPr>
        <p:txBody>
          <a:bodyPr wrap="square">
            <a:spAutoFit/>
          </a:bodyPr>
          <a:lstStyle/>
          <a:p>
            <a:pPr algn="just">
              <a:lnSpc>
                <a:spcPct val="130000"/>
              </a:lnSpc>
              <a:spcBef>
                <a:spcPts val="300"/>
              </a:spcBef>
              <a:spcAft>
                <a:spcPts val="300"/>
              </a:spcAft>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从图表中可以看出从图表中可以看出从图表中可以看出从图表中可以看出</a:t>
            </a:r>
          </a:p>
        </p:txBody>
      </p:sp>
    </p:spTree>
    <p:extLst>
      <p:ext uri="{BB962C8B-B14F-4D97-AF65-F5344CB8AC3E}">
        <p14:creationId xmlns:p14="http://schemas.microsoft.com/office/powerpoint/2010/main" val="2332621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59D3555B-DE42-1565-8864-EED4E52B73EA}"/>
              </a:ext>
            </a:extLst>
          </p:cNvPr>
          <p:cNvPicPr>
            <a:picLocks noChangeAspect="1"/>
          </p:cNvPicPr>
          <p:nvPr/>
        </p:nvPicPr>
        <p:blipFill>
          <a:blip r:embed="rId3">
            <a:extLst>
              <a:ext uri="{28A0092B-C50C-407E-A947-70E740481C1C}">
                <a14:useLocalDpi xmlns:a14="http://schemas.microsoft.com/office/drawing/2010/main" val="0"/>
              </a:ext>
            </a:extLst>
          </a:blip>
          <a:srcRect t="10235" b="10798"/>
          <a:stretch>
            <a:fillRect/>
          </a:stretch>
        </p:blipFill>
        <p:spPr>
          <a:xfrm rot="16200000">
            <a:off x="4616978" y="-4614109"/>
            <a:ext cx="2943531" cy="12206514"/>
          </a:xfrm>
          <a:custGeom>
            <a:avLst/>
            <a:gdLst>
              <a:gd name="connsiteX0" fmla="*/ 2943531 w 2943531"/>
              <a:gd name="connsiteY0" fmla="*/ 0 h 12206514"/>
              <a:gd name="connsiteX1" fmla="*/ 2943531 w 2943531"/>
              <a:gd name="connsiteY1" fmla="*/ 12206514 h 12206514"/>
              <a:gd name="connsiteX2" fmla="*/ 0 w 2943531"/>
              <a:gd name="connsiteY2" fmla="*/ 12206514 h 12206514"/>
              <a:gd name="connsiteX3" fmla="*/ 0 w 2943531"/>
              <a:gd name="connsiteY3" fmla="*/ 0 h 12206514"/>
            </a:gdLst>
            <a:ahLst/>
            <a:cxnLst>
              <a:cxn ang="0">
                <a:pos x="connsiteX0" y="connsiteY0"/>
              </a:cxn>
              <a:cxn ang="0">
                <a:pos x="connsiteX1" y="connsiteY1"/>
              </a:cxn>
              <a:cxn ang="0">
                <a:pos x="connsiteX2" y="connsiteY2"/>
              </a:cxn>
              <a:cxn ang="0">
                <a:pos x="connsiteX3" y="connsiteY3"/>
              </a:cxn>
            </a:cxnLst>
            <a:rect l="l" t="t" r="r" b="b"/>
            <a:pathLst>
              <a:path w="2943531" h="12206514">
                <a:moveTo>
                  <a:pt x="2943531" y="0"/>
                </a:moveTo>
                <a:lnTo>
                  <a:pt x="2943531" y="12206514"/>
                </a:lnTo>
                <a:lnTo>
                  <a:pt x="0" y="12206514"/>
                </a:lnTo>
                <a:lnTo>
                  <a:pt x="0" y="0"/>
                </a:lnTo>
                <a:close/>
              </a:path>
            </a:pathLst>
          </a:custGeom>
          <a:noFill/>
          <a:ln>
            <a:noFill/>
          </a:ln>
        </p:spPr>
      </p:pic>
      <p:sp>
        <p:nvSpPr>
          <p:cNvPr id="2" name="矩形: 圆角 1">
            <a:extLst>
              <a:ext uri="{FF2B5EF4-FFF2-40B4-BE49-F238E27FC236}">
                <a16:creationId xmlns:a16="http://schemas.microsoft.com/office/drawing/2014/main" id="{EFCDAEF4-3B38-2124-619B-5DE2DA0101B3}"/>
              </a:ext>
            </a:extLst>
          </p:cNvPr>
          <p:cNvSpPr/>
          <p:nvPr/>
        </p:nvSpPr>
        <p:spPr>
          <a:xfrm rot="10800000">
            <a:off x="-14514" y="-2913"/>
            <a:ext cx="12206514" cy="2960915"/>
          </a:xfrm>
          <a:prstGeom prst="roundRect">
            <a:avLst>
              <a:gd name="adj" fmla="val 0"/>
            </a:avLst>
          </a:prstGeom>
          <a:gradFill flip="none" rotWithShape="1">
            <a:gsLst>
              <a:gs pos="0">
                <a:srgbClr val="EAA372">
                  <a:alpha val="61000"/>
                </a:srgbClr>
              </a:gs>
              <a:gs pos="100000">
                <a:srgbClr val="DD6D21">
                  <a:alpha val="9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BA63401A-D000-BAB1-D1FE-A8383FE2F9D3}"/>
              </a:ext>
            </a:extLst>
          </p:cNvPr>
          <p:cNvSpPr/>
          <p:nvPr/>
        </p:nvSpPr>
        <p:spPr>
          <a:xfrm rot="10800000">
            <a:off x="0" y="6676570"/>
            <a:ext cx="12206514" cy="195943"/>
          </a:xfrm>
          <a:prstGeom prst="roundRect">
            <a:avLst>
              <a:gd name="adj" fmla="val 0"/>
            </a:avLst>
          </a:prstGeom>
          <a:gradFill flip="none" rotWithShape="1">
            <a:gsLst>
              <a:gs pos="31000">
                <a:srgbClr val="E07A34"/>
              </a:gs>
              <a:gs pos="100000">
                <a:srgbClr val="DD6D21">
                  <a:alpha val="9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817A735-976A-ADC0-337D-334F30D7D726}"/>
              </a:ext>
            </a:extLst>
          </p:cNvPr>
          <p:cNvSpPr txBox="1"/>
          <p:nvPr/>
        </p:nvSpPr>
        <p:spPr>
          <a:xfrm>
            <a:off x="2322824" y="4403244"/>
            <a:ext cx="7779119" cy="830997"/>
          </a:xfrm>
          <a:prstGeom prst="rect">
            <a:avLst/>
          </a:prstGeom>
          <a:noFill/>
        </p:spPr>
        <p:txBody>
          <a:bodyPr wrap="square">
            <a:spAutoFit/>
          </a:bodyPr>
          <a:lstStyle/>
          <a:p>
            <a:pPr algn="dist"/>
            <a:r>
              <a:rPr lang="en-US" altLang="zh-CN" sz="4800" dirty="0">
                <a:solidFill>
                  <a:schemeClr val="bg2">
                    <a:lumMod val="50000"/>
                    <a:alpha val="26000"/>
                  </a:schemeClr>
                </a:solidFill>
              </a:rPr>
              <a:t>Thank you for watching</a:t>
            </a:r>
          </a:p>
        </p:txBody>
      </p:sp>
      <p:sp>
        <p:nvSpPr>
          <p:cNvPr id="10" name="文本框 9">
            <a:extLst>
              <a:ext uri="{FF2B5EF4-FFF2-40B4-BE49-F238E27FC236}">
                <a16:creationId xmlns:a16="http://schemas.microsoft.com/office/drawing/2014/main" id="{5E3423F2-C750-E5B7-9E66-30127C10D17E}"/>
              </a:ext>
            </a:extLst>
          </p:cNvPr>
          <p:cNvSpPr txBox="1"/>
          <p:nvPr/>
        </p:nvSpPr>
        <p:spPr>
          <a:xfrm>
            <a:off x="2322824" y="2607500"/>
            <a:ext cx="8376596" cy="2123658"/>
          </a:xfrm>
          <a:prstGeom prst="rect">
            <a:avLst/>
          </a:prstGeom>
          <a:noFill/>
        </p:spPr>
        <p:txBody>
          <a:bodyPr wrap="square">
            <a:spAutoFit/>
          </a:bodyPr>
          <a:lstStyle/>
          <a:p>
            <a:pPr algn="just">
              <a:lnSpc>
                <a:spcPct val="150000"/>
              </a:lnSpc>
            </a:pPr>
            <a:r>
              <a:rPr lang="zh-CN" altLang="en-US" sz="9600" dirty="0">
                <a:solidFill>
                  <a:srgbClr val="DD6D21"/>
                </a:solidFill>
                <a:latin typeface="庞门正道粗书体" panose="02010600030101010101" pitchFamily="2" charset="-122"/>
                <a:ea typeface="庞门正道粗书体" panose="02010600030101010101" pitchFamily="2" charset="-122"/>
              </a:rPr>
              <a:t>感谢您的观看</a:t>
            </a:r>
          </a:p>
        </p:txBody>
      </p:sp>
      <p:sp>
        <p:nvSpPr>
          <p:cNvPr id="11" name="矩形: 圆角 10">
            <a:extLst>
              <a:ext uri="{FF2B5EF4-FFF2-40B4-BE49-F238E27FC236}">
                <a16:creationId xmlns:a16="http://schemas.microsoft.com/office/drawing/2014/main" id="{B7D053C9-305F-5AF6-1049-20099A1AD0B7}"/>
              </a:ext>
            </a:extLst>
          </p:cNvPr>
          <p:cNvSpPr/>
          <p:nvPr/>
        </p:nvSpPr>
        <p:spPr>
          <a:xfrm>
            <a:off x="2658876" y="5428722"/>
            <a:ext cx="2538508" cy="557008"/>
          </a:xfrm>
          <a:prstGeom prst="roundRect">
            <a:avLst>
              <a:gd name="adj" fmla="val 50000"/>
            </a:avLst>
          </a:prstGeom>
          <a:gradFill>
            <a:gsLst>
              <a:gs pos="0">
                <a:srgbClr val="DD6D21"/>
              </a:gs>
              <a:gs pos="100000">
                <a:srgbClr val="EAA372"/>
              </a:gs>
            </a:gsLst>
            <a:lin ang="2700000" scaled="1"/>
          </a:gradFill>
          <a:ln>
            <a:noFill/>
          </a:ln>
          <a:effectLst>
            <a:outerShdw blurRad="508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136F331B-CBF5-E9EB-A38C-19170385983B}"/>
              </a:ext>
            </a:extLst>
          </p:cNvPr>
          <p:cNvSpPr txBox="1"/>
          <p:nvPr/>
        </p:nvSpPr>
        <p:spPr>
          <a:xfrm>
            <a:off x="2722339" y="5411165"/>
            <a:ext cx="2400404" cy="481863"/>
          </a:xfrm>
          <a:prstGeom prst="rect">
            <a:avLst/>
          </a:prstGeom>
          <a:noFill/>
        </p:spPr>
        <p:txBody>
          <a:bodyPr wrap="square">
            <a:spAutoFit/>
          </a:bodyPr>
          <a:lstStyle/>
          <a:p>
            <a:pPr algn="dist">
              <a:lnSpc>
                <a:spcPct val="150000"/>
              </a:lnSpc>
            </a:pPr>
            <a:r>
              <a:rPr lang="zh-CN" altLang="en-US" sz="2000" b="1" dirty="0">
                <a:solidFill>
                  <a:schemeClr val="bg1"/>
                </a:solidFill>
                <a:latin typeface="宋体" panose="02010600030101010101" pitchFamily="2" charset="-122"/>
                <a:ea typeface="宋体" panose="02010600030101010101" pitchFamily="2" charset="-122"/>
              </a:rPr>
              <a:t>制作人：</a:t>
            </a:r>
            <a:r>
              <a:rPr lang="en-US" altLang="zh-CN" sz="2000" b="1" dirty="0">
                <a:solidFill>
                  <a:schemeClr val="bg1"/>
                </a:solidFill>
                <a:latin typeface="宋体" panose="02010600030101010101" pitchFamily="2" charset="-122"/>
                <a:ea typeface="宋体" panose="02010600030101010101" pitchFamily="2" charset="-122"/>
              </a:rPr>
              <a:t>XXXX</a:t>
            </a:r>
            <a:endParaRPr lang="zh-CN" altLang="en-US" sz="2000" b="1" dirty="0">
              <a:solidFill>
                <a:schemeClr val="bg1"/>
              </a:solidFill>
              <a:latin typeface="宋体" panose="02010600030101010101" pitchFamily="2" charset="-122"/>
              <a:ea typeface="宋体" panose="02010600030101010101" pitchFamily="2" charset="-122"/>
            </a:endParaRPr>
          </a:p>
        </p:txBody>
      </p:sp>
      <p:sp>
        <p:nvSpPr>
          <p:cNvPr id="13" name="矩形: 圆角 12">
            <a:extLst>
              <a:ext uri="{FF2B5EF4-FFF2-40B4-BE49-F238E27FC236}">
                <a16:creationId xmlns:a16="http://schemas.microsoft.com/office/drawing/2014/main" id="{966A4B4E-5E9D-B36D-4A49-BEAB3D7AD655}"/>
              </a:ext>
            </a:extLst>
          </p:cNvPr>
          <p:cNvSpPr/>
          <p:nvPr/>
        </p:nvSpPr>
        <p:spPr>
          <a:xfrm>
            <a:off x="6931152" y="5396830"/>
            <a:ext cx="3074861" cy="557008"/>
          </a:xfrm>
          <a:prstGeom prst="roundRect">
            <a:avLst>
              <a:gd name="adj" fmla="val 50000"/>
            </a:avLst>
          </a:prstGeom>
          <a:gradFill>
            <a:gsLst>
              <a:gs pos="0">
                <a:srgbClr val="DD6D21"/>
              </a:gs>
              <a:gs pos="100000">
                <a:srgbClr val="EAA372"/>
              </a:gs>
            </a:gsLst>
            <a:lin ang="2700000" scaled="1"/>
          </a:gradFill>
          <a:ln>
            <a:noFill/>
          </a:ln>
          <a:effectLst>
            <a:outerShdw blurRad="508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0D650F37-D532-E94D-BF6C-AA7163653C74}"/>
              </a:ext>
            </a:extLst>
          </p:cNvPr>
          <p:cNvSpPr txBox="1"/>
          <p:nvPr/>
        </p:nvSpPr>
        <p:spPr>
          <a:xfrm>
            <a:off x="6994615" y="5379273"/>
            <a:ext cx="2959009" cy="481863"/>
          </a:xfrm>
          <a:prstGeom prst="rect">
            <a:avLst/>
          </a:prstGeom>
          <a:noFill/>
        </p:spPr>
        <p:txBody>
          <a:bodyPr wrap="square">
            <a:spAutoFit/>
          </a:bodyPr>
          <a:lstStyle/>
          <a:p>
            <a:pPr algn="dist">
              <a:lnSpc>
                <a:spcPct val="150000"/>
              </a:lnSpc>
            </a:pPr>
            <a:r>
              <a:rPr lang="zh-CN" altLang="en-US" sz="2000" b="1" dirty="0">
                <a:solidFill>
                  <a:schemeClr val="bg1"/>
                </a:solidFill>
                <a:latin typeface="宋体" panose="02010600030101010101" pitchFamily="2" charset="-122"/>
                <a:ea typeface="宋体" panose="02010600030101010101" pitchFamily="2" charset="-122"/>
              </a:rPr>
              <a:t>学号：</a:t>
            </a:r>
            <a:r>
              <a:rPr lang="en-US" altLang="zh-CN" sz="2000" b="1" dirty="0">
                <a:solidFill>
                  <a:schemeClr val="bg1"/>
                </a:solidFill>
                <a:latin typeface="宋体" panose="02010600030101010101" pitchFamily="2" charset="-122"/>
                <a:ea typeface="宋体" panose="02010600030101010101" pitchFamily="2" charset="-122"/>
              </a:rPr>
              <a:t>XXXXXXXXXX</a:t>
            </a:r>
            <a:endParaRPr lang="zh-CN" altLang="en-US" sz="2000" b="1" dirty="0">
              <a:solidFill>
                <a:schemeClr val="bg1"/>
              </a:solidFill>
              <a:latin typeface="宋体" panose="02010600030101010101" pitchFamily="2" charset="-122"/>
              <a:ea typeface="宋体" panose="02010600030101010101" pitchFamily="2" charset="-122"/>
            </a:endParaRPr>
          </a:p>
        </p:txBody>
      </p:sp>
      <p:pic>
        <p:nvPicPr>
          <p:cNvPr id="18" name="Picture 2">
            <a:extLst>
              <a:ext uri="{FF2B5EF4-FFF2-40B4-BE49-F238E27FC236}">
                <a16:creationId xmlns:a16="http://schemas.microsoft.com/office/drawing/2014/main" id="{DBA05C7A-025B-488D-9472-E80FBA4F4D41}"/>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22547" y="355314"/>
            <a:ext cx="2136329" cy="613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643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B429D05C-D26F-8596-D44B-9D6B846D7101}"/>
              </a:ext>
            </a:extLst>
          </p:cNvPr>
          <p:cNvSpPr/>
          <p:nvPr/>
        </p:nvSpPr>
        <p:spPr>
          <a:xfrm>
            <a:off x="-1150570" y="-1098227"/>
            <a:ext cx="8839200" cy="883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9A1EAF65-7992-3DBB-9B88-B04588272AF6}"/>
              </a:ext>
            </a:extLst>
          </p:cNvPr>
          <p:cNvPicPr>
            <a:picLocks noChangeAspect="1"/>
          </p:cNvPicPr>
          <p:nvPr/>
        </p:nvPicPr>
        <p:blipFill rotWithShape="1">
          <a:blip r:embed="rId2">
            <a:extLst>
              <a:ext uri="{28A0092B-C50C-407E-A947-70E740481C1C}">
                <a14:useLocalDpi xmlns:a14="http://schemas.microsoft.com/office/drawing/2010/main" val="0"/>
              </a:ext>
            </a:extLst>
          </a:blip>
          <a:srcRect l="18926" b="5371"/>
          <a:stretch/>
        </p:blipFill>
        <p:spPr>
          <a:xfrm flipH="1">
            <a:off x="3378598" y="-1"/>
            <a:ext cx="8813402" cy="6858000"/>
          </a:xfrm>
          <a:prstGeom prst="rect">
            <a:avLst/>
          </a:prstGeom>
        </p:spPr>
      </p:pic>
      <p:sp>
        <p:nvSpPr>
          <p:cNvPr id="8" name="任意多边形: 形状 7">
            <a:extLst>
              <a:ext uri="{FF2B5EF4-FFF2-40B4-BE49-F238E27FC236}">
                <a16:creationId xmlns:a16="http://schemas.microsoft.com/office/drawing/2014/main" id="{7555824D-6EDF-1FDA-3C2A-81146F4154FA}"/>
              </a:ext>
            </a:extLst>
          </p:cNvPr>
          <p:cNvSpPr/>
          <p:nvPr/>
        </p:nvSpPr>
        <p:spPr>
          <a:xfrm>
            <a:off x="0" y="0"/>
            <a:ext cx="7482442" cy="6870700"/>
          </a:xfrm>
          <a:custGeom>
            <a:avLst/>
            <a:gdLst>
              <a:gd name="connsiteX0" fmla="*/ 12700 w 8064500"/>
              <a:gd name="connsiteY0" fmla="*/ 0 h 6870700"/>
              <a:gd name="connsiteX1" fmla="*/ 8064500 w 8064500"/>
              <a:gd name="connsiteY1" fmla="*/ 0 h 6870700"/>
              <a:gd name="connsiteX2" fmla="*/ 3911600 w 8064500"/>
              <a:gd name="connsiteY2" fmla="*/ 6832600 h 6870700"/>
              <a:gd name="connsiteX3" fmla="*/ 0 w 8064500"/>
              <a:gd name="connsiteY3" fmla="*/ 6870700 h 6870700"/>
              <a:gd name="connsiteX4" fmla="*/ 12700 w 8064500"/>
              <a:gd name="connsiteY4" fmla="*/ 0 h 6870700"/>
              <a:gd name="connsiteX0" fmla="*/ 12700 w 8064500"/>
              <a:gd name="connsiteY0" fmla="*/ 0 h 6870700"/>
              <a:gd name="connsiteX1" fmla="*/ 8064500 w 8064500"/>
              <a:gd name="connsiteY1" fmla="*/ 0 h 6870700"/>
              <a:gd name="connsiteX2" fmla="*/ 3911600 w 8064500"/>
              <a:gd name="connsiteY2" fmla="*/ 6870700 h 6870700"/>
              <a:gd name="connsiteX3" fmla="*/ 0 w 8064500"/>
              <a:gd name="connsiteY3" fmla="*/ 6870700 h 6870700"/>
              <a:gd name="connsiteX4" fmla="*/ 12700 w 8064500"/>
              <a:gd name="connsiteY4" fmla="*/ 0 h 6870700"/>
              <a:gd name="connsiteX0" fmla="*/ 12700 w 6807200"/>
              <a:gd name="connsiteY0" fmla="*/ 0 h 6870700"/>
              <a:gd name="connsiteX1" fmla="*/ 6807200 w 6807200"/>
              <a:gd name="connsiteY1" fmla="*/ 0 h 6870700"/>
              <a:gd name="connsiteX2" fmla="*/ 3911600 w 6807200"/>
              <a:gd name="connsiteY2" fmla="*/ 6870700 h 6870700"/>
              <a:gd name="connsiteX3" fmla="*/ 0 w 6807200"/>
              <a:gd name="connsiteY3" fmla="*/ 6870700 h 6870700"/>
              <a:gd name="connsiteX4" fmla="*/ 12700 w 6807200"/>
              <a:gd name="connsiteY4" fmla="*/ 0 h 6870700"/>
              <a:gd name="connsiteX0" fmla="*/ 12700 w 6807200"/>
              <a:gd name="connsiteY0" fmla="*/ 0 h 6870700"/>
              <a:gd name="connsiteX1" fmla="*/ 6807200 w 6807200"/>
              <a:gd name="connsiteY1" fmla="*/ 0 h 6870700"/>
              <a:gd name="connsiteX2" fmla="*/ 3911600 w 6807200"/>
              <a:gd name="connsiteY2" fmla="*/ 6870700 h 6870700"/>
              <a:gd name="connsiteX3" fmla="*/ 0 w 6807200"/>
              <a:gd name="connsiteY3" fmla="*/ 6870700 h 6870700"/>
              <a:gd name="connsiteX4" fmla="*/ 12700 w 6807200"/>
              <a:gd name="connsiteY4" fmla="*/ 0 h 6870700"/>
              <a:gd name="connsiteX0" fmla="*/ 12700 w 6807200"/>
              <a:gd name="connsiteY0" fmla="*/ 0 h 6870700"/>
              <a:gd name="connsiteX1" fmla="*/ 6807200 w 6807200"/>
              <a:gd name="connsiteY1" fmla="*/ 0 h 6870700"/>
              <a:gd name="connsiteX2" fmla="*/ 3911600 w 6807200"/>
              <a:gd name="connsiteY2" fmla="*/ 6870700 h 6870700"/>
              <a:gd name="connsiteX3" fmla="*/ 0 w 6807200"/>
              <a:gd name="connsiteY3" fmla="*/ 6870700 h 6870700"/>
              <a:gd name="connsiteX4" fmla="*/ 12700 w 6807200"/>
              <a:gd name="connsiteY4" fmla="*/ 0 h 6870700"/>
              <a:gd name="connsiteX0" fmla="*/ 12700 w 6807200"/>
              <a:gd name="connsiteY0" fmla="*/ 0 h 6870700"/>
              <a:gd name="connsiteX1" fmla="*/ 6807200 w 6807200"/>
              <a:gd name="connsiteY1" fmla="*/ 0 h 6870700"/>
              <a:gd name="connsiteX2" fmla="*/ 3911600 w 6807200"/>
              <a:gd name="connsiteY2" fmla="*/ 6870700 h 6870700"/>
              <a:gd name="connsiteX3" fmla="*/ 0 w 6807200"/>
              <a:gd name="connsiteY3" fmla="*/ 6870700 h 6870700"/>
              <a:gd name="connsiteX4" fmla="*/ 12700 w 6807200"/>
              <a:gd name="connsiteY4" fmla="*/ 0 h 6870700"/>
              <a:gd name="connsiteX0" fmla="*/ 12700 w 6807200"/>
              <a:gd name="connsiteY0" fmla="*/ 0 h 6870700"/>
              <a:gd name="connsiteX1" fmla="*/ 6807200 w 6807200"/>
              <a:gd name="connsiteY1" fmla="*/ 0 h 6870700"/>
              <a:gd name="connsiteX2" fmla="*/ 3048000 w 6807200"/>
              <a:gd name="connsiteY2" fmla="*/ 6870700 h 6870700"/>
              <a:gd name="connsiteX3" fmla="*/ 0 w 6807200"/>
              <a:gd name="connsiteY3" fmla="*/ 6870700 h 6870700"/>
              <a:gd name="connsiteX4" fmla="*/ 12700 w 6807200"/>
              <a:gd name="connsiteY4" fmla="*/ 0 h 687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00" h="6870700">
                <a:moveTo>
                  <a:pt x="12700" y="0"/>
                </a:moveTo>
                <a:lnTo>
                  <a:pt x="6807200" y="0"/>
                </a:lnTo>
                <a:cubicBezTo>
                  <a:pt x="5676900" y="3103033"/>
                  <a:pt x="4406900" y="4669367"/>
                  <a:pt x="3048000" y="6870700"/>
                </a:cubicBezTo>
                <a:lnTo>
                  <a:pt x="0" y="6870700"/>
                </a:lnTo>
                <a:cubicBezTo>
                  <a:pt x="4233" y="4580467"/>
                  <a:pt x="8467" y="2290233"/>
                  <a:pt x="12700" y="0"/>
                </a:cubicBezTo>
                <a:close/>
              </a:path>
            </a:pathLst>
          </a:custGeom>
          <a:pattFill prst="pct20">
            <a:fgClr>
              <a:srgbClr val="EAA37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矩形 15">
            <a:extLst>
              <a:ext uri="{FF2B5EF4-FFF2-40B4-BE49-F238E27FC236}">
                <a16:creationId xmlns:a16="http://schemas.microsoft.com/office/drawing/2014/main" id="{9F9F82AC-428C-7461-677B-0F3AD284764A}"/>
              </a:ext>
            </a:extLst>
          </p:cNvPr>
          <p:cNvSpPr/>
          <p:nvPr/>
        </p:nvSpPr>
        <p:spPr>
          <a:xfrm>
            <a:off x="0" y="-1"/>
            <a:ext cx="12192000" cy="6858000"/>
          </a:xfrm>
          <a:prstGeom prst="rect">
            <a:avLst/>
          </a:prstGeom>
          <a:gradFill flip="none" rotWithShape="1">
            <a:gsLst>
              <a:gs pos="36288">
                <a:srgbClr val="FFFFFF"/>
              </a:gs>
              <a:gs pos="100000">
                <a:schemeClr val="bg1">
                  <a:alpha val="0"/>
                </a:schemeClr>
              </a:gs>
              <a:gs pos="74350">
                <a:srgbClr val="FFFFFF">
                  <a:alpha val="16000"/>
                </a:srgbClr>
              </a:gs>
              <a:gs pos="62000">
                <a:srgbClr val="FFFFFF">
                  <a:alpha val="13000"/>
                </a:srgbClr>
              </a:gs>
              <a:gs pos="50000">
                <a:schemeClr val="bg1"/>
              </a:gs>
              <a:gs pos="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a:extLst>
              <a:ext uri="{FF2B5EF4-FFF2-40B4-BE49-F238E27FC236}">
                <a16:creationId xmlns:a16="http://schemas.microsoft.com/office/drawing/2014/main" id="{13C4D7AE-DD5E-EFE4-ADFF-0A987A9C05FB}"/>
              </a:ext>
            </a:extLst>
          </p:cNvPr>
          <p:cNvSpPr/>
          <p:nvPr/>
        </p:nvSpPr>
        <p:spPr>
          <a:xfrm>
            <a:off x="2762923" y="12700"/>
            <a:ext cx="9837981" cy="6858000"/>
          </a:xfrm>
          <a:prstGeom prst="rect">
            <a:avLst/>
          </a:prstGeom>
          <a:gradFill flip="none" rotWithShape="1">
            <a:gsLst>
              <a:gs pos="22000">
                <a:srgbClr val="FFFFFF">
                  <a:alpha val="0"/>
                </a:srgbClr>
              </a:gs>
              <a:gs pos="100000">
                <a:schemeClr val="bg1"/>
              </a:gs>
              <a:gs pos="85000">
                <a:schemeClr val="bg1">
                  <a:alpha val="92000"/>
                </a:schemeClr>
              </a:gs>
              <a:gs pos="69000">
                <a:schemeClr val="bg1"/>
              </a:gs>
              <a:gs pos="0">
                <a:schemeClr val="bg1">
                  <a:alpha val="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43318C4-7737-C18A-31B5-B6551318DA52}"/>
              </a:ext>
            </a:extLst>
          </p:cNvPr>
          <p:cNvSpPr txBox="1"/>
          <p:nvPr/>
        </p:nvSpPr>
        <p:spPr>
          <a:xfrm>
            <a:off x="-598821" y="2022038"/>
            <a:ext cx="2852063" cy="3293209"/>
          </a:xfrm>
          <a:prstGeom prst="rect">
            <a:avLst/>
          </a:prstGeom>
          <a:noFill/>
        </p:spPr>
        <p:txBody>
          <a:bodyPr wrap="none">
            <a:spAutoFit/>
          </a:bodyPr>
          <a:lstStyle/>
          <a:p>
            <a:r>
              <a:rPr lang="zh-CN" altLang="en-US" sz="20800" dirty="0">
                <a:gradFill>
                  <a:gsLst>
                    <a:gs pos="17000">
                      <a:schemeClr val="bg1"/>
                    </a:gs>
                    <a:gs pos="63000">
                      <a:srgbClr val="DD6D21"/>
                    </a:gs>
                  </a:gsLst>
                  <a:lin ang="4200000" scaled="0"/>
                </a:gradFill>
                <a:latin typeface="演示夏行楷" panose="00000500000000000000" pitchFamily="2" charset="-122"/>
                <a:ea typeface="演示夏行楷" panose="00000500000000000000" pitchFamily="2" charset="-122"/>
              </a:rPr>
              <a:t>感</a:t>
            </a:r>
          </a:p>
        </p:txBody>
      </p:sp>
      <p:sp>
        <p:nvSpPr>
          <p:cNvPr id="3" name="文本框 2">
            <a:extLst>
              <a:ext uri="{FF2B5EF4-FFF2-40B4-BE49-F238E27FC236}">
                <a16:creationId xmlns:a16="http://schemas.microsoft.com/office/drawing/2014/main" id="{357F208F-E2DC-2FE3-ADE8-384F15E1A5BF}"/>
              </a:ext>
            </a:extLst>
          </p:cNvPr>
          <p:cNvSpPr txBox="1"/>
          <p:nvPr/>
        </p:nvSpPr>
        <p:spPr>
          <a:xfrm>
            <a:off x="1680369" y="1774658"/>
            <a:ext cx="2403222" cy="2754600"/>
          </a:xfrm>
          <a:prstGeom prst="rect">
            <a:avLst/>
          </a:prstGeom>
          <a:noFill/>
        </p:spPr>
        <p:txBody>
          <a:bodyPr wrap="none">
            <a:spAutoFit/>
          </a:bodyPr>
          <a:lstStyle/>
          <a:p>
            <a:r>
              <a:rPr lang="zh-CN" altLang="en-US" sz="17300" dirty="0">
                <a:gradFill>
                  <a:gsLst>
                    <a:gs pos="17000">
                      <a:schemeClr val="bg1"/>
                    </a:gs>
                    <a:gs pos="63000">
                      <a:srgbClr val="DD6D21"/>
                    </a:gs>
                  </a:gsLst>
                  <a:lin ang="4200000" scaled="0"/>
                </a:gradFill>
                <a:latin typeface="演示夏行楷" panose="00000500000000000000" pitchFamily="2" charset="-122"/>
                <a:ea typeface="演示夏行楷" panose="00000500000000000000" pitchFamily="2" charset="-122"/>
              </a:rPr>
              <a:t>谢</a:t>
            </a:r>
          </a:p>
        </p:txBody>
      </p:sp>
      <p:sp>
        <p:nvSpPr>
          <p:cNvPr id="4" name="文本框 3">
            <a:extLst>
              <a:ext uri="{FF2B5EF4-FFF2-40B4-BE49-F238E27FC236}">
                <a16:creationId xmlns:a16="http://schemas.microsoft.com/office/drawing/2014/main" id="{9F76897A-FA09-4348-E12B-314FF6E3CB7D}"/>
              </a:ext>
            </a:extLst>
          </p:cNvPr>
          <p:cNvSpPr txBox="1"/>
          <p:nvPr/>
        </p:nvSpPr>
        <p:spPr>
          <a:xfrm>
            <a:off x="3099111" y="2176182"/>
            <a:ext cx="2852063" cy="3293209"/>
          </a:xfrm>
          <a:prstGeom prst="rect">
            <a:avLst/>
          </a:prstGeom>
          <a:noFill/>
        </p:spPr>
        <p:txBody>
          <a:bodyPr wrap="none">
            <a:spAutoFit/>
          </a:bodyPr>
          <a:lstStyle/>
          <a:p>
            <a:r>
              <a:rPr lang="zh-CN" altLang="en-US" sz="20800" dirty="0">
                <a:gradFill>
                  <a:gsLst>
                    <a:gs pos="17000">
                      <a:schemeClr val="bg1"/>
                    </a:gs>
                    <a:gs pos="63000">
                      <a:srgbClr val="DD6D21"/>
                    </a:gs>
                  </a:gsLst>
                  <a:lin ang="4200000" scaled="0"/>
                </a:gradFill>
                <a:latin typeface="演示夏行楷" panose="00000500000000000000" pitchFamily="2" charset="-122"/>
                <a:ea typeface="演示夏行楷" panose="00000500000000000000" pitchFamily="2" charset="-122"/>
              </a:rPr>
              <a:t>观</a:t>
            </a:r>
          </a:p>
        </p:txBody>
      </p:sp>
      <p:sp>
        <p:nvSpPr>
          <p:cNvPr id="5" name="文本框 4">
            <a:extLst>
              <a:ext uri="{FF2B5EF4-FFF2-40B4-BE49-F238E27FC236}">
                <a16:creationId xmlns:a16="http://schemas.microsoft.com/office/drawing/2014/main" id="{3B71D1DA-79EE-1AF5-A7E2-B0EED5FC2C4E}"/>
              </a:ext>
            </a:extLst>
          </p:cNvPr>
          <p:cNvSpPr txBox="1"/>
          <p:nvPr/>
        </p:nvSpPr>
        <p:spPr>
          <a:xfrm>
            <a:off x="5236346" y="1870739"/>
            <a:ext cx="2403222" cy="2754600"/>
          </a:xfrm>
          <a:prstGeom prst="rect">
            <a:avLst/>
          </a:prstGeom>
          <a:noFill/>
        </p:spPr>
        <p:txBody>
          <a:bodyPr wrap="none">
            <a:spAutoFit/>
          </a:bodyPr>
          <a:lstStyle/>
          <a:p>
            <a:r>
              <a:rPr lang="zh-CN" altLang="en-US" sz="17300" dirty="0">
                <a:gradFill>
                  <a:gsLst>
                    <a:gs pos="14000">
                      <a:schemeClr val="bg1"/>
                    </a:gs>
                    <a:gs pos="51000">
                      <a:srgbClr val="DD6D21"/>
                    </a:gs>
                  </a:gsLst>
                  <a:lin ang="4200000" scaled="0"/>
                </a:gradFill>
                <a:latin typeface="演示夏行楷" panose="00000500000000000000" pitchFamily="2" charset="-122"/>
                <a:ea typeface="演示夏行楷" panose="00000500000000000000" pitchFamily="2" charset="-122"/>
              </a:rPr>
              <a:t>看</a:t>
            </a:r>
          </a:p>
        </p:txBody>
      </p:sp>
      <p:sp>
        <p:nvSpPr>
          <p:cNvPr id="18" name="文本框 17">
            <a:extLst>
              <a:ext uri="{FF2B5EF4-FFF2-40B4-BE49-F238E27FC236}">
                <a16:creationId xmlns:a16="http://schemas.microsoft.com/office/drawing/2014/main" id="{3EEEA7C1-48BE-9803-529B-D855506A34E7}"/>
              </a:ext>
            </a:extLst>
          </p:cNvPr>
          <p:cNvSpPr txBox="1"/>
          <p:nvPr/>
        </p:nvSpPr>
        <p:spPr>
          <a:xfrm>
            <a:off x="583672" y="5870915"/>
            <a:ext cx="6622197" cy="646331"/>
          </a:xfrm>
          <a:prstGeom prst="rect">
            <a:avLst/>
          </a:prstGeom>
          <a:noFill/>
        </p:spPr>
        <p:txBody>
          <a:bodyPr wrap="square" rtlCol="0">
            <a:spAutoFit/>
          </a:bodyPr>
          <a:lstStyle/>
          <a:p>
            <a:r>
              <a:rPr lang="zh-CN" altLang="en-US" sz="3600" dirty="0">
                <a:solidFill>
                  <a:srgbClr val="DD6D21"/>
                </a:solidFill>
                <a:latin typeface="演示夏行楷" panose="00000500000000000000" pitchFamily="2" charset="-122"/>
                <a:ea typeface="演示夏行楷" panose="00000500000000000000" pitchFamily="2" charset="-122"/>
              </a:rPr>
              <a:t>厦门大学毕业答辩</a:t>
            </a:r>
            <a:r>
              <a:rPr lang="en-US" altLang="zh-CN" sz="3600" dirty="0">
                <a:solidFill>
                  <a:srgbClr val="DD6D21"/>
                </a:solidFill>
                <a:latin typeface="演示夏行楷" panose="00000500000000000000" pitchFamily="2" charset="-122"/>
                <a:ea typeface="演示夏行楷" panose="00000500000000000000" pitchFamily="2" charset="-122"/>
              </a:rPr>
              <a:t>PPT</a:t>
            </a:r>
            <a:r>
              <a:rPr lang="zh-CN" altLang="en-US" sz="3600" dirty="0">
                <a:solidFill>
                  <a:srgbClr val="DD6D21"/>
                </a:solidFill>
                <a:latin typeface="演示夏行楷" panose="00000500000000000000" pitchFamily="2" charset="-122"/>
                <a:ea typeface="演示夏行楷" panose="00000500000000000000" pitchFamily="2" charset="-122"/>
              </a:rPr>
              <a:t>模板</a:t>
            </a:r>
            <a:endParaRPr lang="en-US" sz="3600" dirty="0">
              <a:solidFill>
                <a:srgbClr val="DD6D21"/>
              </a:solidFill>
              <a:latin typeface="演示夏行楷" panose="00000500000000000000" pitchFamily="2" charset="-122"/>
              <a:ea typeface="演示夏行楷" panose="00000500000000000000" pitchFamily="2" charset="-122"/>
            </a:endParaRPr>
          </a:p>
        </p:txBody>
      </p:sp>
      <p:pic>
        <p:nvPicPr>
          <p:cNvPr id="20" name="图片 19">
            <a:extLst>
              <a:ext uri="{FF2B5EF4-FFF2-40B4-BE49-F238E27FC236}">
                <a16:creationId xmlns:a16="http://schemas.microsoft.com/office/drawing/2014/main" id="{EDF58485-A195-6726-A879-05D9CEF66DC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2634" r="37155"/>
          <a:stretch/>
        </p:blipFill>
        <p:spPr>
          <a:xfrm>
            <a:off x="10088646" y="12700"/>
            <a:ext cx="2164388" cy="2139179"/>
          </a:xfrm>
          <a:prstGeom prst="rect">
            <a:avLst/>
          </a:prstGeom>
        </p:spPr>
      </p:pic>
      <p:pic>
        <p:nvPicPr>
          <p:cNvPr id="22" name="图片 21">
            <a:extLst>
              <a:ext uri="{FF2B5EF4-FFF2-40B4-BE49-F238E27FC236}">
                <a16:creationId xmlns:a16="http://schemas.microsoft.com/office/drawing/2014/main" id="{9D29D2BC-A6FF-186A-5CF2-023EFB6F90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9492328">
            <a:off x="-1176641" y="854179"/>
            <a:ext cx="2808080" cy="2589119"/>
          </a:xfrm>
          <a:prstGeom prst="rect">
            <a:avLst/>
          </a:prstGeom>
        </p:spPr>
      </p:pic>
      <p:pic>
        <p:nvPicPr>
          <p:cNvPr id="23" name="图片 22">
            <a:extLst>
              <a:ext uri="{FF2B5EF4-FFF2-40B4-BE49-F238E27FC236}">
                <a16:creationId xmlns:a16="http://schemas.microsoft.com/office/drawing/2014/main" id="{A6DBF063-6346-C45F-01D4-0F7241FEC4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9492328">
            <a:off x="4383640" y="689470"/>
            <a:ext cx="1173066" cy="1081596"/>
          </a:xfrm>
          <a:prstGeom prst="rect">
            <a:avLst/>
          </a:prstGeom>
        </p:spPr>
      </p:pic>
      <p:pic>
        <p:nvPicPr>
          <p:cNvPr id="24" name="图片 23">
            <a:extLst>
              <a:ext uri="{FF2B5EF4-FFF2-40B4-BE49-F238E27FC236}">
                <a16:creationId xmlns:a16="http://schemas.microsoft.com/office/drawing/2014/main" id="{7DEC7073-D0A9-CD9F-8989-D685560B4F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275136">
            <a:off x="3268611" y="2744978"/>
            <a:ext cx="1681838" cy="1550696"/>
          </a:xfrm>
          <a:prstGeom prst="rect">
            <a:avLst/>
          </a:prstGeom>
        </p:spPr>
      </p:pic>
      <p:pic>
        <p:nvPicPr>
          <p:cNvPr id="25" name="图片 24">
            <a:extLst>
              <a:ext uri="{FF2B5EF4-FFF2-40B4-BE49-F238E27FC236}">
                <a16:creationId xmlns:a16="http://schemas.microsoft.com/office/drawing/2014/main" id="{1A431F3B-C5DA-93F6-FAEC-C72824720E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9492328">
            <a:off x="5926834" y="-887251"/>
            <a:ext cx="3031610" cy="2795219"/>
          </a:xfrm>
          <a:prstGeom prst="rect">
            <a:avLst/>
          </a:prstGeom>
        </p:spPr>
      </p:pic>
      <p:pic>
        <p:nvPicPr>
          <p:cNvPr id="26" name="图片 25">
            <a:extLst>
              <a:ext uri="{FF2B5EF4-FFF2-40B4-BE49-F238E27FC236}">
                <a16:creationId xmlns:a16="http://schemas.microsoft.com/office/drawing/2014/main" id="{46578A60-158E-4CF7-8DD3-DA13615CE311}"/>
              </a:ext>
            </a:extLst>
          </p:cNvPr>
          <p:cNvPicPr>
            <a:picLocks noChangeAspect="1"/>
          </p:cNvPicPr>
          <p:nvPr/>
        </p:nvPicPr>
        <p:blipFill>
          <a:blip r:embed="rId5" cstate="hqprint">
            <a:duotone>
              <a:schemeClr val="accent2">
                <a:shade val="45000"/>
                <a:satMod val="135000"/>
              </a:schemeClr>
              <a:prstClr val="white"/>
            </a:duotone>
          </a:blip>
          <a:stretch>
            <a:fillRect/>
          </a:stretch>
        </p:blipFill>
        <p:spPr>
          <a:xfrm>
            <a:off x="496745" y="219530"/>
            <a:ext cx="2205144" cy="611767"/>
          </a:xfrm>
          <a:prstGeom prst="rect">
            <a:avLst/>
          </a:prstGeom>
        </p:spPr>
      </p:pic>
    </p:spTree>
    <p:extLst>
      <p:ext uri="{BB962C8B-B14F-4D97-AF65-F5344CB8AC3E}">
        <p14:creationId xmlns:p14="http://schemas.microsoft.com/office/powerpoint/2010/main" val="3741639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EC754F4C-F72E-C9FD-7582-2F731F643F8D}"/>
              </a:ext>
            </a:extLst>
          </p:cNvPr>
          <p:cNvPicPr>
            <a:picLocks noChangeAspect="1"/>
          </p:cNvPicPr>
          <p:nvPr/>
        </p:nvPicPr>
        <p:blipFill>
          <a:blip r:embed="rId2">
            <a:extLst>
              <a:ext uri="{28A0092B-C50C-407E-A947-70E740481C1C}">
                <a14:useLocalDpi xmlns:a14="http://schemas.microsoft.com/office/drawing/2010/main" val="0"/>
              </a:ext>
            </a:extLst>
          </a:blip>
          <a:srcRect l="822" r="822" b="24709"/>
          <a:stretch>
            <a:fillRect/>
          </a:stretch>
        </p:blipFill>
        <p:spPr>
          <a:xfrm>
            <a:off x="0" y="669817"/>
            <a:ext cx="12192000" cy="6215741"/>
          </a:xfrm>
          <a:custGeom>
            <a:avLst/>
            <a:gdLst>
              <a:gd name="connsiteX0" fmla="*/ 0 w 12192000"/>
              <a:gd name="connsiteY0" fmla="*/ 0 h 6215741"/>
              <a:gd name="connsiteX1" fmla="*/ 12192000 w 12192000"/>
              <a:gd name="connsiteY1" fmla="*/ 0 h 6215741"/>
              <a:gd name="connsiteX2" fmla="*/ 12192000 w 12192000"/>
              <a:gd name="connsiteY2" fmla="*/ 6215741 h 6215741"/>
              <a:gd name="connsiteX3" fmla="*/ 0 w 12192000"/>
              <a:gd name="connsiteY3" fmla="*/ 6215741 h 6215741"/>
              <a:gd name="connsiteX4" fmla="*/ 0 w 12192000"/>
              <a:gd name="connsiteY4" fmla="*/ 0 h 621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215741">
                <a:moveTo>
                  <a:pt x="0" y="0"/>
                </a:moveTo>
                <a:lnTo>
                  <a:pt x="12192000" y="0"/>
                </a:lnTo>
                <a:lnTo>
                  <a:pt x="12192000" y="6215741"/>
                </a:lnTo>
                <a:lnTo>
                  <a:pt x="0" y="6215741"/>
                </a:lnTo>
                <a:lnTo>
                  <a:pt x="0" y="0"/>
                </a:lnTo>
                <a:close/>
              </a:path>
            </a:pathLst>
          </a:custGeom>
        </p:spPr>
      </p:pic>
      <p:pic>
        <p:nvPicPr>
          <p:cNvPr id="45" name="图片 44">
            <a:extLst>
              <a:ext uri="{FF2B5EF4-FFF2-40B4-BE49-F238E27FC236}">
                <a16:creationId xmlns:a16="http://schemas.microsoft.com/office/drawing/2014/main" id="{4266BC68-85B2-770D-7BDE-948A0B680CDC}"/>
              </a:ext>
            </a:extLst>
          </p:cNvPr>
          <p:cNvPicPr>
            <a:picLocks noChangeAspect="1"/>
          </p:cNvPicPr>
          <p:nvPr/>
        </p:nvPicPr>
        <p:blipFill>
          <a:blip r:embed="rId2">
            <a:extLst>
              <a:ext uri="{28A0092B-C50C-407E-A947-70E740481C1C}">
                <a14:useLocalDpi xmlns:a14="http://schemas.microsoft.com/office/drawing/2010/main" val="0"/>
              </a:ext>
            </a:extLst>
          </a:blip>
          <a:srcRect l="822" t="-7780" r="822" b="100000"/>
          <a:stretch>
            <a:fillRect/>
          </a:stretch>
        </p:blipFill>
        <p:spPr>
          <a:xfrm>
            <a:off x="0" y="27558"/>
            <a:ext cx="12192000" cy="642259"/>
          </a:xfrm>
          <a:custGeom>
            <a:avLst/>
            <a:gdLst>
              <a:gd name="connsiteX0" fmla="*/ 0 w 12192000"/>
              <a:gd name="connsiteY0" fmla="*/ 0 h 642259"/>
              <a:gd name="connsiteX1" fmla="*/ 12192000 w 12192000"/>
              <a:gd name="connsiteY1" fmla="*/ 0 h 642259"/>
              <a:gd name="connsiteX2" fmla="*/ 12192000 w 12192000"/>
              <a:gd name="connsiteY2" fmla="*/ 642259 h 642259"/>
              <a:gd name="connsiteX3" fmla="*/ 0 w 12192000"/>
              <a:gd name="connsiteY3" fmla="*/ 642259 h 642259"/>
              <a:gd name="connsiteX4" fmla="*/ 0 w 12192000"/>
              <a:gd name="connsiteY4" fmla="*/ 0 h 642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2259">
                <a:moveTo>
                  <a:pt x="0" y="0"/>
                </a:moveTo>
                <a:lnTo>
                  <a:pt x="12192000" y="0"/>
                </a:lnTo>
                <a:lnTo>
                  <a:pt x="12192000" y="642259"/>
                </a:lnTo>
                <a:lnTo>
                  <a:pt x="0" y="642259"/>
                </a:lnTo>
                <a:lnTo>
                  <a:pt x="0" y="0"/>
                </a:lnTo>
                <a:close/>
              </a:path>
            </a:pathLst>
          </a:custGeom>
        </p:spPr>
      </p:pic>
      <p:sp>
        <p:nvSpPr>
          <p:cNvPr id="18" name="任意多边形: 形状 17">
            <a:extLst>
              <a:ext uri="{FF2B5EF4-FFF2-40B4-BE49-F238E27FC236}">
                <a16:creationId xmlns:a16="http://schemas.microsoft.com/office/drawing/2014/main" id="{530945C0-62A7-FB37-0769-460A22D65D90}"/>
              </a:ext>
            </a:extLst>
          </p:cNvPr>
          <p:cNvSpPr/>
          <p:nvPr/>
        </p:nvSpPr>
        <p:spPr>
          <a:xfrm>
            <a:off x="0" y="1"/>
            <a:ext cx="12192000" cy="3579527"/>
          </a:xfrm>
          <a:custGeom>
            <a:avLst/>
            <a:gdLst>
              <a:gd name="connsiteX0" fmla="*/ 0 w 12192000"/>
              <a:gd name="connsiteY0" fmla="*/ 0 h 3579527"/>
              <a:gd name="connsiteX1" fmla="*/ 12192000 w 12192000"/>
              <a:gd name="connsiteY1" fmla="*/ 0 h 3579527"/>
              <a:gd name="connsiteX2" fmla="*/ 12192000 w 12192000"/>
              <a:gd name="connsiteY2" fmla="*/ 3579527 h 3579527"/>
              <a:gd name="connsiteX3" fmla="*/ 12051007 w 12192000"/>
              <a:gd name="connsiteY3" fmla="*/ 3442671 h 3579527"/>
              <a:gd name="connsiteX4" fmla="*/ 6096000 w 12192000"/>
              <a:gd name="connsiteY4" fmla="*/ 1472389 h 3579527"/>
              <a:gd name="connsiteX5" fmla="*/ 140993 w 12192000"/>
              <a:gd name="connsiteY5" fmla="*/ 3442671 h 3579527"/>
              <a:gd name="connsiteX6" fmla="*/ 0 w 12192000"/>
              <a:gd name="connsiteY6" fmla="*/ 3579527 h 3579527"/>
              <a:gd name="connsiteX7" fmla="*/ 0 w 12192000"/>
              <a:gd name="connsiteY7" fmla="*/ 0 h 357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9527">
                <a:moveTo>
                  <a:pt x="0" y="0"/>
                </a:moveTo>
                <a:lnTo>
                  <a:pt x="12192000" y="0"/>
                </a:lnTo>
                <a:lnTo>
                  <a:pt x="12192000" y="3579527"/>
                </a:lnTo>
                <a:lnTo>
                  <a:pt x="12051007" y="3442671"/>
                </a:lnTo>
                <a:cubicBezTo>
                  <a:pt x="10760441" y="2253944"/>
                  <a:pt x="8574893" y="1472389"/>
                  <a:pt x="6096000" y="1472389"/>
                </a:cubicBezTo>
                <a:cubicBezTo>
                  <a:pt x="3617107" y="1472389"/>
                  <a:pt x="1431560" y="2253944"/>
                  <a:pt x="140993" y="3442671"/>
                </a:cubicBezTo>
                <a:lnTo>
                  <a:pt x="0" y="3579527"/>
                </a:lnTo>
                <a:lnTo>
                  <a:pt x="0" y="0"/>
                </a:lnTo>
                <a:close/>
              </a:path>
            </a:pathLst>
          </a:cu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F1ACEF91-D282-4826-E7C8-C6D6B8825A10}"/>
              </a:ext>
            </a:extLst>
          </p:cNvPr>
          <p:cNvSpPr/>
          <p:nvPr/>
        </p:nvSpPr>
        <p:spPr>
          <a:xfrm>
            <a:off x="0" y="1474015"/>
            <a:ext cx="12192000" cy="5413169"/>
          </a:xfrm>
          <a:custGeom>
            <a:avLst/>
            <a:gdLst>
              <a:gd name="connsiteX0" fmla="*/ 6096000 w 12192000"/>
              <a:gd name="connsiteY0" fmla="*/ 0 h 5413169"/>
              <a:gd name="connsiteX1" fmla="*/ 12051007 w 12192000"/>
              <a:gd name="connsiteY1" fmla="*/ 1970282 h 5413169"/>
              <a:gd name="connsiteX2" fmla="*/ 12192000 w 12192000"/>
              <a:gd name="connsiteY2" fmla="*/ 2107138 h 5413169"/>
              <a:gd name="connsiteX3" fmla="*/ 12192000 w 12192000"/>
              <a:gd name="connsiteY3" fmla="*/ 5413169 h 5413169"/>
              <a:gd name="connsiteX4" fmla="*/ 0 w 12192000"/>
              <a:gd name="connsiteY4" fmla="*/ 5413169 h 5413169"/>
              <a:gd name="connsiteX5" fmla="*/ 0 w 12192000"/>
              <a:gd name="connsiteY5" fmla="*/ 2107138 h 5413169"/>
              <a:gd name="connsiteX6" fmla="*/ 140993 w 12192000"/>
              <a:gd name="connsiteY6" fmla="*/ 1970282 h 5413169"/>
              <a:gd name="connsiteX7" fmla="*/ 6096000 w 12192000"/>
              <a:gd name="connsiteY7" fmla="*/ 0 h 541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13169">
                <a:moveTo>
                  <a:pt x="6096000" y="0"/>
                </a:moveTo>
                <a:cubicBezTo>
                  <a:pt x="8574893" y="0"/>
                  <a:pt x="10760441" y="781555"/>
                  <a:pt x="12051007" y="1970282"/>
                </a:cubicBezTo>
                <a:lnTo>
                  <a:pt x="12192000" y="2107138"/>
                </a:lnTo>
                <a:lnTo>
                  <a:pt x="12192000" y="5413169"/>
                </a:lnTo>
                <a:lnTo>
                  <a:pt x="0" y="5413169"/>
                </a:lnTo>
                <a:lnTo>
                  <a:pt x="0" y="2107138"/>
                </a:lnTo>
                <a:lnTo>
                  <a:pt x="140993" y="1970282"/>
                </a:lnTo>
                <a:cubicBezTo>
                  <a:pt x="1431560" y="781555"/>
                  <a:pt x="3617107" y="0"/>
                  <a:pt x="6096000" y="0"/>
                </a:cubicBezTo>
                <a:close/>
              </a:path>
            </a:pathLst>
          </a:custGeom>
          <a:gradFill>
            <a:gsLst>
              <a:gs pos="0">
                <a:schemeClr val="bg1">
                  <a:alpha val="93000"/>
                </a:schemeClr>
              </a:gs>
              <a:gs pos="100000">
                <a:schemeClr val="bg1">
                  <a:alpha val="94000"/>
                </a:schemeClr>
              </a:gs>
            </a:gsLst>
            <a:lin ang="2700000" scaled="1"/>
          </a:gradFill>
          <a:ln>
            <a:noFill/>
          </a:ln>
          <a:effectLst>
            <a:innerShdw blurRad="63500" dist="50800" dir="189000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 name="组合 2">
            <a:extLst>
              <a:ext uri="{FF2B5EF4-FFF2-40B4-BE49-F238E27FC236}">
                <a16:creationId xmlns:a16="http://schemas.microsoft.com/office/drawing/2014/main" id="{2071ADA9-E866-4CEA-AD75-359287B47ABE}"/>
              </a:ext>
            </a:extLst>
          </p:cNvPr>
          <p:cNvGrpSpPr/>
          <p:nvPr/>
        </p:nvGrpSpPr>
        <p:grpSpPr>
          <a:xfrm>
            <a:off x="2338913" y="2754041"/>
            <a:ext cx="7514174" cy="2047292"/>
            <a:chOff x="2785716" y="2754041"/>
            <a:chExt cx="7514174" cy="2047292"/>
          </a:xfrm>
        </p:grpSpPr>
        <p:grpSp>
          <p:nvGrpSpPr>
            <p:cNvPr id="2" name="组合 1">
              <a:extLst>
                <a:ext uri="{FF2B5EF4-FFF2-40B4-BE49-F238E27FC236}">
                  <a16:creationId xmlns:a16="http://schemas.microsoft.com/office/drawing/2014/main" id="{18B7EB40-3A00-41C3-91B8-FE8076A03A66}"/>
                </a:ext>
              </a:extLst>
            </p:cNvPr>
            <p:cNvGrpSpPr/>
            <p:nvPr/>
          </p:nvGrpSpPr>
          <p:grpSpPr>
            <a:xfrm>
              <a:off x="2785716" y="2754041"/>
              <a:ext cx="1569600" cy="2047292"/>
              <a:chOff x="3572559" y="3146312"/>
              <a:chExt cx="1569600" cy="2047292"/>
            </a:xfrm>
          </p:grpSpPr>
          <p:sp>
            <p:nvSpPr>
              <p:cNvPr id="14" name="椭圆 13">
                <a:extLst>
                  <a:ext uri="{FF2B5EF4-FFF2-40B4-BE49-F238E27FC236}">
                    <a16:creationId xmlns:a16="http://schemas.microsoft.com/office/drawing/2014/main" id="{CE5DC616-FA5A-70EB-6A2B-D4F7ACE03DA9}"/>
                  </a:ext>
                </a:extLst>
              </p:cNvPr>
              <p:cNvSpPr/>
              <p:nvPr/>
            </p:nvSpPr>
            <p:spPr>
              <a:xfrm>
                <a:off x="3572559" y="3596447"/>
                <a:ext cx="1569600" cy="1569600"/>
              </a:xfrm>
              <a:prstGeom prst="ellipse">
                <a:avLst/>
              </a:prstGeom>
              <a:solidFill>
                <a:srgbClr val="DD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文本框 18">
                <a:extLst>
                  <a:ext uri="{FF2B5EF4-FFF2-40B4-BE49-F238E27FC236}">
                    <a16:creationId xmlns:a16="http://schemas.microsoft.com/office/drawing/2014/main" id="{E12AA217-8FFF-1F69-56C2-D7F87EF404C4}"/>
                  </a:ext>
                </a:extLst>
              </p:cNvPr>
              <p:cNvSpPr txBox="1"/>
              <p:nvPr/>
            </p:nvSpPr>
            <p:spPr>
              <a:xfrm>
                <a:off x="3883580" y="3146312"/>
                <a:ext cx="1125895"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1</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grpSp>
        <p:sp>
          <p:nvSpPr>
            <p:cNvPr id="23" name="文本框 22">
              <a:extLst>
                <a:ext uri="{FF2B5EF4-FFF2-40B4-BE49-F238E27FC236}">
                  <a16:creationId xmlns:a16="http://schemas.microsoft.com/office/drawing/2014/main" id="{9C4CA849-1CC8-092E-368F-93846038CBCF}"/>
                </a:ext>
              </a:extLst>
            </p:cNvPr>
            <p:cNvSpPr txBox="1"/>
            <p:nvPr/>
          </p:nvSpPr>
          <p:spPr>
            <a:xfrm>
              <a:off x="4727729" y="2793226"/>
              <a:ext cx="5572161" cy="1884362"/>
            </a:xfrm>
            <a:prstGeom prst="rect">
              <a:avLst/>
            </a:prstGeom>
            <a:noFill/>
          </p:spPr>
          <p:txBody>
            <a:bodyPr wrap="square">
              <a:spAutoFit/>
            </a:bodyPr>
            <a:lstStyle/>
            <a:p>
              <a:pPr algn="dist">
                <a:lnSpc>
                  <a:spcPct val="150000"/>
                </a:lnSpc>
              </a:pPr>
              <a:r>
                <a:rPr lang="zh-CN" altLang="en-US" sz="8800" dirty="0">
                  <a:solidFill>
                    <a:srgbClr val="DD6D21"/>
                  </a:solidFill>
                  <a:latin typeface="庞门正道粗书体" panose="02010600030101010101" pitchFamily="2" charset="-122"/>
                  <a:ea typeface="庞门正道粗书体" panose="02010600030101010101" pitchFamily="2" charset="-122"/>
                </a:rPr>
                <a:t>学校信息</a:t>
              </a:r>
            </a:p>
          </p:txBody>
        </p:sp>
      </p:grpSp>
      <p:pic>
        <p:nvPicPr>
          <p:cNvPr id="36" name="图片 35">
            <a:extLst>
              <a:ext uri="{FF2B5EF4-FFF2-40B4-BE49-F238E27FC236}">
                <a16:creationId xmlns:a16="http://schemas.microsoft.com/office/drawing/2014/main" id="{B0F3791F-4799-4BA2-3574-CB17143D4B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116094" y="-713015"/>
            <a:ext cx="3031610" cy="2795219"/>
          </a:xfrm>
          <a:prstGeom prst="rect">
            <a:avLst/>
          </a:prstGeom>
        </p:spPr>
      </p:pic>
      <p:pic>
        <p:nvPicPr>
          <p:cNvPr id="37" name="图片 36">
            <a:extLst>
              <a:ext uri="{FF2B5EF4-FFF2-40B4-BE49-F238E27FC236}">
                <a16:creationId xmlns:a16="http://schemas.microsoft.com/office/drawing/2014/main" id="{80D67118-4483-BD5B-F037-1079C3D21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0212138" y="-966458"/>
            <a:ext cx="2698951" cy="2488499"/>
          </a:xfrm>
          <a:prstGeom prst="rect">
            <a:avLst/>
          </a:prstGeom>
        </p:spPr>
      </p:pic>
      <p:pic>
        <p:nvPicPr>
          <p:cNvPr id="38" name="图片 37">
            <a:extLst>
              <a:ext uri="{FF2B5EF4-FFF2-40B4-BE49-F238E27FC236}">
                <a16:creationId xmlns:a16="http://schemas.microsoft.com/office/drawing/2014/main" id="{BAFF4B18-A16E-4C1D-D032-4D9E9E15A6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8550011" y="-309031"/>
            <a:ext cx="1762366" cy="1624945"/>
          </a:xfrm>
          <a:prstGeom prst="rect">
            <a:avLst/>
          </a:prstGeom>
        </p:spPr>
      </p:pic>
      <p:pic>
        <p:nvPicPr>
          <p:cNvPr id="39" name="图片 38">
            <a:extLst>
              <a:ext uri="{FF2B5EF4-FFF2-40B4-BE49-F238E27FC236}">
                <a16:creationId xmlns:a16="http://schemas.microsoft.com/office/drawing/2014/main" id="{B3ADB4CB-2CD5-2698-F6A7-401A200E7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0382087" y="1340196"/>
            <a:ext cx="1507829" cy="1390255"/>
          </a:xfrm>
          <a:prstGeom prst="rect">
            <a:avLst/>
          </a:prstGeom>
        </p:spPr>
      </p:pic>
      <p:pic>
        <p:nvPicPr>
          <p:cNvPr id="40" name="图片 39">
            <a:extLst>
              <a:ext uri="{FF2B5EF4-FFF2-40B4-BE49-F238E27FC236}">
                <a16:creationId xmlns:a16="http://schemas.microsoft.com/office/drawing/2014/main" id="{2EA98147-7B5C-CDF6-66A3-F05E7CE7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49070">
            <a:off x="1848705" y="-505758"/>
            <a:ext cx="1762366" cy="1624945"/>
          </a:xfrm>
          <a:prstGeom prst="rect">
            <a:avLst/>
          </a:prstGeom>
        </p:spPr>
      </p:pic>
      <p:pic>
        <p:nvPicPr>
          <p:cNvPr id="41" name="图片 40">
            <a:extLst>
              <a:ext uri="{FF2B5EF4-FFF2-40B4-BE49-F238E27FC236}">
                <a16:creationId xmlns:a16="http://schemas.microsoft.com/office/drawing/2014/main" id="{FB4958A5-446E-7D23-44AF-DF495DD16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74987">
            <a:off x="1315391" y="976488"/>
            <a:ext cx="1507829" cy="1390255"/>
          </a:xfrm>
          <a:prstGeom prst="rect">
            <a:avLst/>
          </a:prstGeom>
        </p:spPr>
      </p:pic>
      <p:pic>
        <p:nvPicPr>
          <p:cNvPr id="21" name="Picture 2">
            <a:extLst>
              <a:ext uri="{FF2B5EF4-FFF2-40B4-BE49-F238E27FC236}">
                <a16:creationId xmlns:a16="http://schemas.microsoft.com/office/drawing/2014/main" id="{77070786-E4BC-41AA-A91B-37F0DBEEA057}"/>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057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pic>
        <p:nvPicPr>
          <p:cNvPr id="168" name="图片 167">
            <a:extLst>
              <a:ext uri="{FF2B5EF4-FFF2-40B4-BE49-F238E27FC236}">
                <a16:creationId xmlns:a16="http://schemas.microsoft.com/office/drawing/2014/main" id="{A6AFD18D-4AE5-4117-0F02-56105361B6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71" y="1407629"/>
            <a:ext cx="12213971" cy="4493538"/>
          </a:xfrm>
          <a:prstGeom prst="rect">
            <a:avLst/>
          </a:prstGeom>
        </p:spPr>
      </p:pic>
      <p:sp>
        <p:nvSpPr>
          <p:cNvPr id="15" name="矩形: 圆角 14">
            <a:extLst>
              <a:ext uri="{FF2B5EF4-FFF2-40B4-BE49-F238E27FC236}">
                <a16:creationId xmlns:a16="http://schemas.microsoft.com/office/drawing/2014/main" id="{BE04429F-6DB2-6859-0A57-215966583047}"/>
              </a:ext>
            </a:extLst>
          </p:cNvPr>
          <p:cNvSpPr/>
          <p:nvPr/>
        </p:nvSpPr>
        <p:spPr>
          <a:xfrm>
            <a:off x="-1300758" y="1407629"/>
            <a:ext cx="14140457" cy="4493538"/>
          </a:xfrm>
          <a:prstGeom prst="roundRect">
            <a:avLst>
              <a:gd name="adj" fmla="val 3666"/>
            </a:avLst>
          </a:prstGeom>
          <a:gradFill flip="none" rotWithShape="1">
            <a:gsLst>
              <a:gs pos="0">
                <a:srgbClr val="EAA372">
                  <a:alpha val="61000"/>
                </a:srgbClr>
              </a:gs>
              <a:gs pos="100000">
                <a:srgbClr val="DD6D21">
                  <a:alpha val="9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45DC556E-FA07-0722-E483-12FA3AFFC0D6}"/>
              </a:ext>
            </a:extLst>
          </p:cNvPr>
          <p:cNvSpPr/>
          <p:nvPr/>
        </p:nvSpPr>
        <p:spPr>
          <a:xfrm>
            <a:off x="1560443" y="1250573"/>
            <a:ext cx="9120812" cy="4866804"/>
          </a:xfrm>
          <a:prstGeom prst="roundRect">
            <a:avLst>
              <a:gd name="adj" fmla="val 8004"/>
            </a:avLst>
          </a:prstGeom>
          <a:solidFill>
            <a:schemeClr val="bg1"/>
          </a:solidFill>
          <a:ln>
            <a:noFill/>
          </a:ln>
          <a:effectLst>
            <a:outerShdw blurRad="393700" dist="38100" sx="101000" sy="101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03F85B1-71AE-E813-348E-315FB482E2B9}"/>
              </a:ext>
            </a:extLst>
          </p:cNvPr>
          <p:cNvSpPr txBox="1"/>
          <p:nvPr/>
        </p:nvSpPr>
        <p:spPr>
          <a:xfrm>
            <a:off x="1831373" y="1420325"/>
            <a:ext cx="8619552" cy="4480842"/>
          </a:xfrm>
          <a:prstGeom prst="rect">
            <a:avLst/>
          </a:prstGeom>
          <a:noFill/>
        </p:spPr>
        <p:txBody>
          <a:bodyPr wrap="square">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厦门大学（</a:t>
            </a:r>
            <a:r>
              <a:rPr lang="en-US" altLang="zh-CN" sz="1600" dirty="0">
                <a:latin typeface="微软雅黑" panose="020B0503020204020204" pitchFamily="34" charset="-122"/>
                <a:ea typeface="微软雅黑" panose="020B0503020204020204" pitchFamily="34" charset="-122"/>
              </a:rPr>
              <a:t>Xiamen University</a:t>
            </a:r>
            <a:r>
              <a:rPr lang="zh-CN" altLang="en-US" sz="1600" dirty="0">
                <a:latin typeface="微软雅黑" panose="020B0503020204020204" pitchFamily="34" charset="-122"/>
                <a:ea typeface="微软雅黑" panose="020B0503020204020204" pitchFamily="34" charset="-122"/>
              </a:rPr>
              <a:t>），简称厦大</a:t>
            </a:r>
            <a:r>
              <a:rPr lang="en-US" altLang="zh-CN" sz="1600" dirty="0">
                <a:latin typeface="微软雅黑" panose="020B0503020204020204" pitchFamily="34" charset="-122"/>
                <a:ea typeface="微软雅黑" panose="020B0503020204020204" pitchFamily="34" charset="-122"/>
              </a:rPr>
              <a:t>(XMU) </a:t>
            </a:r>
            <a:r>
              <a:rPr lang="zh-CN" altLang="en-US" sz="1600" dirty="0">
                <a:latin typeface="微软雅黑" panose="020B0503020204020204" pitchFamily="34" charset="-122"/>
                <a:ea typeface="微软雅黑" panose="020B0503020204020204" pitchFamily="34" charset="-122"/>
              </a:rPr>
              <a:t>，由著名爱国华侨领袖陈嘉庚先生于</a:t>
            </a:r>
            <a:r>
              <a:rPr lang="en-US" altLang="zh-CN" sz="1600" dirty="0">
                <a:latin typeface="微软雅黑" panose="020B0503020204020204" pitchFamily="34" charset="-122"/>
                <a:ea typeface="微软雅黑" panose="020B0503020204020204" pitchFamily="34" charset="-122"/>
              </a:rPr>
              <a:t>1921</a:t>
            </a:r>
            <a:r>
              <a:rPr lang="zh-CN" altLang="en-US" sz="1600" dirty="0">
                <a:latin typeface="微软雅黑" panose="020B0503020204020204" pitchFamily="34" charset="-122"/>
                <a:ea typeface="微软雅黑" panose="020B0503020204020204" pitchFamily="34" charset="-122"/>
              </a:rPr>
              <a:t>年创办</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是中国近代教育史上第一所华侨创办的大学。学校秉持爱国华侨领袖陈嘉庚先生的立校志向，形成了“爱国、革命、自强、科学”的优良校风，打造了鲜明的办学特色，培养了大批优秀人才，为国家富强、人民幸福和中华文化海外传播作出了积极贡献。厦门大学建有思明校区、漳州校区、翔安校区和马来西亚分校，设有研究生院、</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个学部以及</a:t>
            </a:r>
            <a:r>
              <a:rPr lang="en-US" altLang="zh-CN" sz="1600" dirty="0">
                <a:latin typeface="微软雅黑" panose="020B0503020204020204" pitchFamily="34" charset="-122"/>
                <a:ea typeface="微软雅黑" panose="020B0503020204020204" pitchFamily="34" charset="-122"/>
              </a:rPr>
              <a:t>33</a:t>
            </a:r>
            <a:r>
              <a:rPr lang="zh-CN" altLang="en-US" sz="1600" dirty="0">
                <a:latin typeface="微软雅黑" panose="020B0503020204020204" pitchFamily="34" charset="-122"/>
                <a:ea typeface="微软雅黑" panose="020B0503020204020204" pitchFamily="34" charset="-122"/>
              </a:rPr>
              <a:t>个学院（直属系）和</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个研究院，形成了覆盖哲学、经济学、法学、教育学、文学、历史学、理学、工学、医学、管理学、艺术学、交叉学科</a:t>
            </a:r>
            <a:r>
              <a:rPr lang="en-US" altLang="zh-CN" sz="1600" dirty="0">
                <a:latin typeface="微软雅黑" panose="020B0503020204020204" pitchFamily="34" charset="-122"/>
                <a:ea typeface="微软雅黑" panose="020B0503020204020204" pitchFamily="34" charset="-122"/>
              </a:rPr>
              <a:t>12</a:t>
            </a:r>
            <a:r>
              <a:rPr lang="zh-CN" altLang="en-US" sz="1600" dirty="0">
                <a:latin typeface="微软雅黑" panose="020B0503020204020204" pitchFamily="34" charset="-122"/>
                <a:ea typeface="微软雅黑" panose="020B0503020204020204" pitchFamily="34" charset="-122"/>
              </a:rPr>
              <a:t>个学科门类的学科体系。目前，学校有</a:t>
            </a:r>
            <a:r>
              <a:rPr lang="en-US" altLang="zh-CN" sz="1600" dirty="0">
                <a:latin typeface="微软雅黑" panose="020B0503020204020204" pitchFamily="34" charset="-122"/>
                <a:ea typeface="微软雅黑" panose="020B0503020204020204" pitchFamily="34" charset="-122"/>
              </a:rPr>
              <a:t>39</a:t>
            </a:r>
            <a:r>
              <a:rPr lang="zh-CN" altLang="en-US" sz="1600" dirty="0">
                <a:latin typeface="微软雅黑" panose="020B0503020204020204" pitchFamily="34" charset="-122"/>
                <a:ea typeface="微软雅黑" panose="020B0503020204020204" pitchFamily="34" charset="-122"/>
              </a:rPr>
              <a:t>个博士学位授权一级学科，</a:t>
            </a:r>
            <a:r>
              <a:rPr lang="en-US" altLang="zh-CN" sz="1600" dirty="0">
                <a:latin typeface="微软雅黑" panose="020B0503020204020204" pitchFamily="34" charset="-122"/>
                <a:ea typeface="微软雅黑" panose="020B0503020204020204" pitchFamily="34" charset="-122"/>
              </a:rPr>
              <a:t>47</a:t>
            </a:r>
            <a:r>
              <a:rPr lang="zh-CN" altLang="en-US" sz="1600" dirty="0">
                <a:latin typeface="微软雅黑" panose="020B0503020204020204" pitchFamily="34" charset="-122"/>
                <a:ea typeface="微软雅黑" panose="020B0503020204020204" pitchFamily="34" charset="-122"/>
              </a:rPr>
              <a:t>个硕士学位授权一级学科，</a:t>
            </a:r>
            <a:r>
              <a:rPr lang="en-US" altLang="zh-CN" sz="1600" dirty="0">
                <a:latin typeface="微软雅黑" panose="020B0503020204020204" pitchFamily="34" charset="-122"/>
                <a:ea typeface="微软雅黑" panose="020B0503020204020204" pitchFamily="34" charset="-122"/>
              </a:rPr>
              <a:t>8</a:t>
            </a:r>
            <a:r>
              <a:rPr lang="zh-CN" altLang="en-US" sz="1600" dirty="0">
                <a:latin typeface="微软雅黑" panose="020B0503020204020204" pitchFamily="34" charset="-122"/>
                <a:ea typeface="微软雅黑" panose="020B0503020204020204" pitchFamily="34" charset="-122"/>
              </a:rPr>
              <a:t>个二级交叉学科学位授权点，</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个博士专业学位授权类别，</a:t>
            </a:r>
            <a:r>
              <a:rPr lang="en-US" altLang="zh-CN" sz="1600" dirty="0">
                <a:latin typeface="微软雅黑" panose="020B0503020204020204" pitchFamily="34" charset="-122"/>
                <a:ea typeface="微软雅黑" panose="020B0503020204020204" pitchFamily="34" charset="-122"/>
              </a:rPr>
              <a:t>30</a:t>
            </a:r>
            <a:r>
              <a:rPr lang="zh-CN" altLang="en-US" sz="1600" dirty="0">
                <a:latin typeface="微软雅黑" panose="020B0503020204020204" pitchFamily="34" charset="-122"/>
                <a:ea typeface="微软雅黑" panose="020B0503020204020204" pitchFamily="34" charset="-122"/>
              </a:rPr>
              <a:t>个硕士专业学位授权类别。</a:t>
            </a:r>
            <a:r>
              <a:rPr lang="en-US" altLang="zh-CN" sz="1600" dirty="0">
                <a:latin typeface="微软雅黑" panose="020B0503020204020204" pitchFamily="34" charset="-122"/>
                <a:ea typeface="微软雅黑" panose="020B0503020204020204" pitchFamily="34" charset="-122"/>
              </a:rPr>
              <a:t>2018</a:t>
            </a:r>
            <a:r>
              <a:rPr lang="zh-CN" altLang="en-US" sz="1600" dirty="0">
                <a:latin typeface="微软雅黑" panose="020B0503020204020204" pitchFamily="34" charset="-122"/>
                <a:ea typeface="微软雅黑" panose="020B0503020204020204" pitchFamily="34" charset="-122"/>
              </a:rPr>
              <a:t>年，学校成为全国首批二十所学位授权自主审核单位之一。</a:t>
            </a:r>
            <a:r>
              <a:rPr lang="en-US" altLang="zh-CN" sz="1600" dirty="0">
                <a:latin typeface="微软雅黑" panose="020B0503020204020204" pitchFamily="34" charset="-122"/>
                <a:ea typeface="微软雅黑" panose="020B0503020204020204" pitchFamily="34" charset="-122"/>
              </a:rPr>
              <a:t>2022</a:t>
            </a:r>
            <a:r>
              <a:rPr lang="zh-CN" altLang="en-US" sz="1600" dirty="0">
                <a:latin typeface="微软雅黑" panose="020B0503020204020204" pitchFamily="34" charset="-122"/>
                <a:ea typeface="微软雅黑" panose="020B0503020204020204" pitchFamily="34" charset="-122"/>
              </a:rPr>
              <a:t>年，化学、生物学、海洋科学、生态学、统计学、教育学</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个学科入选国家公布的第二轮“双一流”建设学科。截止</a:t>
            </a:r>
            <a:r>
              <a:rPr lang="en-US" altLang="zh-CN" sz="1600" dirty="0">
                <a:latin typeface="微软雅黑" panose="020B0503020204020204" pitchFamily="34" charset="-122"/>
                <a:ea typeface="微软雅黑" panose="020B0503020204020204" pitchFamily="34" charset="-122"/>
              </a:rPr>
              <a:t>2023</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月，全校研究生</a:t>
            </a:r>
            <a:r>
              <a:rPr lang="en-US" altLang="zh-CN" sz="1600" dirty="0">
                <a:latin typeface="微软雅黑" panose="020B0503020204020204" pitchFamily="34" charset="-122"/>
                <a:ea typeface="微软雅黑" panose="020B0503020204020204" pitchFamily="34" charset="-122"/>
              </a:rPr>
              <a:t>24000</a:t>
            </a:r>
            <a:r>
              <a:rPr lang="zh-CN" altLang="en-US" sz="1600" dirty="0">
                <a:latin typeface="微软雅黑" panose="020B0503020204020204" pitchFamily="34" charset="-122"/>
                <a:ea typeface="微软雅黑" panose="020B0503020204020204" pitchFamily="34" charset="-122"/>
              </a:rPr>
              <a:t>余人，其中，硕士研究生</a:t>
            </a:r>
            <a:r>
              <a:rPr lang="en-US" altLang="zh-CN" sz="1600" dirty="0">
                <a:latin typeface="微软雅黑" panose="020B0503020204020204" pitchFamily="34" charset="-122"/>
                <a:ea typeface="微软雅黑" panose="020B0503020204020204" pitchFamily="34" charset="-122"/>
              </a:rPr>
              <a:t>19000</a:t>
            </a:r>
            <a:r>
              <a:rPr lang="zh-CN" altLang="en-US" sz="1600" dirty="0">
                <a:latin typeface="微软雅黑" panose="020B0503020204020204" pitchFamily="34" charset="-122"/>
                <a:ea typeface="微软雅黑" panose="020B0503020204020204" pitchFamily="34" charset="-122"/>
              </a:rPr>
              <a:t>多人、博士研究生</a:t>
            </a:r>
            <a:r>
              <a:rPr lang="en-US" altLang="zh-CN" sz="1600" dirty="0">
                <a:latin typeface="微软雅黑" panose="020B0503020204020204" pitchFamily="34" charset="-122"/>
                <a:ea typeface="微软雅黑" panose="020B0503020204020204" pitchFamily="34" charset="-122"/>
              </a:rPr>
              <a:t>5000</a:t>
            </a:r>
            <a:r>
              <a:rPr lang="zh-CN" altLang="en-US" sz="1600" dirty="0">
                <a:latin typeface="微软雅黑" panose="020B0503020204020204" pitchFamily="34" charset="-122"/>
                <a:ea typeface="微软雅黑" panose="020B0503020204020204" pitchFamily="34" charset="-122"/>
              </a:rPr>
              <a:t>多人。</a:t>
            </a:r>
          </a:p>
        </p:txBody>
      </p:sp>
    </p:spTree>
    <p:extLst>
      <p:ext uri="{BB962C8B-B14F-4D97-AF65-F5344CB8AC3E}">
        <p14:creationId xmlns:p14="http://schemas.microsoft.com/office/powerpoint/2010/main" val="3040644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19CB4D06-E5A3-548A-7915-EBE1ACFBCB29}"/>
              </a:ext>
            </a:extLst>
          </p:cNvPr>
          <p:cNvSpPr/>
          <p:nvPr/>
        </p:nvSpPr>
        <p:spPr>
          <a:xfrm rot="6189081">
            <a:off x="3989168" y="3656707"/>
            <a:ext cx="5787106" cy="1760776"/>
          </a:xfrm>
          <a:prstGeom prst="roundRect">
            <a:avLst/>
          </a:prstGeom>
          <a:gradFill flip="none" rotWithShape="1">
            <a:gsLst>
              <a:gs pos="0">
                <a:srgbClr val="EAA372">
                  <a:alpha val="38000"/>
                </a:srgbClr>
              </a:gs>
              <a:gs pos="100000">
                <a:srgbClr val="DD6D21">
                  <a:alpha val="7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a:extLst>
              <a:ext uri="{FF2B5EF4-FFF2-40B4-BE49-F238E27FC236}">
                <a16:creationId xmlns:a16="http://schemas.microsoft.com/office/drawing/2014/main" id="{1841B227-3340-991D-859D-7A73093B3F78}"/>
              </a:ext>
            </a:extLst>
          </p:cNvPr>
          <p:cNvSpPr/>
          <p:nvPr/>
        </p:nvSpPr>
        <p:spPr>
          <a:xfrm rot="17018392">
            <a:off x="2027474" y="1543966"/>
            <a:ext cx="6515431" cy="1818455"/>
          </a:xfrm>
          <a:prstGeom prst="roundRect">
            <a:avLst/>
          </a:prstGeom>
          <a:gradFill flip="none" rotWithShape="1">
            <a:gsLst>
              <a:gs pos="0">
                <a:srgbClr val="EAA372">
                  <a:alpha val="38000"/>
                </a:srgbClr>
              </a:gs>
              <a:gs pos="100000">
                <a:srgbClr val="DD6D21">
                  <a:alpha val="7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45DC556E-FA07-0722-E483-12FA3AFFC0D6}"/>
              </a:ext>
            </a:extLst>
          </p:cNvPr>
          <p:cNvSpPr/>
          <p:nvPr/>
        </p:nvSpPr>
        <p:spPr>
          <a:xfrm>
            <a:off x="571983" y="1550598"/>
            <a:ext cx="4848232" cy="4124602"/>
          </a:xfrm>
          <a:prstGeom prst="roundRect">
            <a:avLst>
              <a:gd name="adj" fmla="val 8004"/>
            </a:avLst>
          </a:prstGeom>
          <a:solidFill>
            <a:schemeClr val="bg1"/>
          </a:solidFill>
          <a:ln>
            <a:noFill/>
          </a:ln>
          <a:effectLst>
            <a:outerShdw blurRad="393700" dist="38100" sx="101000" sy="101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4DC8FF71-0E79-3C1B-6A4A-864E39D06D03}"/>
              </a:ext>
            </a:extLst>
          </p:cNvPr>
          <p:cNvSpPr/>
          <p:nvPr/>
        </p:nvSpPr>
        <p:spPr>
          <a:xfrm>
            <a:off x="6789132" y="1550598"/>
            <a:ext cx="4825219" cy="4124602"/>
          </a:xfrm>
          <a:prstGeom prst="roundRect">
            <a:avLst>
              <a:gd name="adj" fmla="val 8004"/>
            </a:avLst>
          </a:prstGeom>
          <a:solidFill>
            <a:schemeClr val="bg1"/>
          </a:solidFill>
          <a:ln>
            <a:noFill/>
          </a:ln>
          <a:effectLst>
            <a:outerShdw blurRad="393700" dist="38100" sx="101000" sy="101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BB6BEDDA-4214-6B7C-CABF-EFFDB5ABB9B7}"/>
              </a:ext>
            </a:extLst>
          </p:cNvPr>
          <p:cNvSpPr/>
          <p:nvPr/>
        </p:nvSpPr>
        <p:spPr>
          <a:xfrm>
            <a:off x="7798832" y="1329931"/>
            <a:ext cx="2959304" cy="557008"/>
          </a:xfrm>
          <a:prstGeom prst="roundRect">
            <a:avLst>
              <a:gd name="adj" fmla="val 50000"/>
            </a:avLst>
          </a:prstGeom>
          <a:gradFill>
            <a:gsLst>
              <a:gs pos="0">
                <a:srgbClr val="DD6D21"/>
              </a:gs>
              <a:gs pos="100000">
                <a:srgbClr val="EAA37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2F1C77B8-8720-180D-8E2A-4312389C25AB}"/>
              </a:ext>
            </a:extLst>
          </p:cNvPr>
          <p:cNvSpPr/>
          <p:nvPr/>
        </p:nvSpPr>
        <p:spPr>
          <a:xfrm>
            <a:off x="1399394" y="1329931"/>
            <a:ext cx="2959304" cy="557008"/>
          </a:xfrm>
          <a:prstGeom prst="roundRect">
            <a:avLst>
              <a:gd name="adj" fmla="val 50000"/>
            </a:avLst>
          </a:prstGeom>
          <a:gradFill>
            <a:gsLst>
              <a:gs pos="0">
                <a:srgbClr val="DD6D21"/>
              </a:gs>
              <a:gs pos="100000">
                <a:srgbClr val="EAA37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C3B3A9CE-2B63-BC62-4F40-B20B361292C9}"/>
              </a:ext>
            </a:extLst>
          </p:cNvPr>
          <p:cNvSpPr txBox="1"/>
          <p:nvPr/>
        </p:nvSpPr>
        <p:spPr>
          <a:xfrm>
            <a:off x="863535" y="1957637"/>
            <a:ext cx="4319739" cy="3351367"/>
          </a:xfrm>
          <a:prstGeom prst="rect">
            <a:avLst/>
          </a:prstGeom>
          <a:noFill/>
        </p:spPr>
        <p:txBody>
          <a:bodyPr wrap="square">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厦门大学由爱国华侨领袖陈嘉庚先生于</a:t>
            </a:r>
            <a:r>
              <a:rPr lang="en-US" altLang="zh-CN" dirty="0">
                <a:latin typeface="微软雅黑" panose="020B0503020204020204" pitchFamily="34" charset="-122"/>
                <a:ea typeface="微软雅黑" panose="020B0503020204020204" pitchFamily="34" charset="-122"/>
              </a:rPr>
              <a:t>1921</a:t>
            </a:r>
            <a:r>
              <a:rPr lang="zh-CN" altLang="en-US" dirty="0">
                <a:latin typeface="微软雅黑" panose="020B0503020204020204" pitchFamily="34" charset="-122"/>
                <a:ea typeface="微软雅黑" panose="020B0503020204020204" pitchFamily="34" charset="-122"/>
              </a:rPr>
              <a:t>年创办，是中国近代教育史上第一所华侨创办的大学、国内最早招收研究生的大学之一、设立厦门大学马来西亚分校，成为中国首个在海外建设独立校园的大学、早期建筑入选全国重点文物保护单位和“首批中国</a:t>
            </a:r>
            <a:r>
              <a:rPr lang="en-US" altLang="zh-CN"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世纪建筑遗产”名录，被誉为“南方之强““中国最美大学”。</a:t>
            </a:r>
          </a:p>
        </p:txBody>
      </p:sp>
      <p:sp>
        <p:nvSpPr>
          <p:cNvPr id="19" name="文本框 18">
            <a:extLst>
              <a:ext uri="{FF2B5EF4-FFF2-40B4-BE49-F238E27FC236}">
                <a16:creationId xmlns:a16="http://schemas.microsoft.com/office/drawing/2014/main" id="{57D3B4ED-B4E0-A625-11F4-9B4E16CE85BD}"/>
              </a:ext>
            </a:extLst>
          </p:cNvPr>
          <p:cNvSpPr txBox="1"/>
          <p:nvPr/>
        </p:nvSpPr>
        <p:spPr>
          <a:xfrm>
            <a:off x="7075089" y="1957637"/>
            <a:ext cx="4319739" cy="2935868"/>
          </a:xfrm>
          <a:prstGeom prst="rect">
            <a:avLst/>
          </a:prstGeom>
          <a:noFill/>
        </p:spPr>
        <p:txBody>
          <a:bodyPr wrap="square">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截至</a:t>
            </a:r>
            <a:r>
              <a:rPr lang="en-US" altLang="zh-CN" dirty="0">
                <a:latin typeface="微软雅黑" panose="020B0503020204020204" pitchFamily="34" charset="-122"/>
                <a:ea typeface="微软雅黑" panose="020B0503020204020204" pitchFamily="34" charset="-122"/>
              </a:rPr>
              <a:t>2022</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月，学校建有思明校区、漳州校区、翔安校区和马来西亚分校，</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个校园占地</a:t>
            </a:r>
            <a:r>
              <a:rPr lang="en-US" altLang="zh-CN" dirty="0">
                <a:latin typeface="微软雅黑" panose="020B0503020204020204" pitchFamily="34" charset="-122"/>
                <a:ea typeface="微软雅黑" panose="020B0503020204020204" pitchFamily="34" charset="-122"/>
              </a:rPr>
              <a:t>9700</a:t>
            </a:r>
            <a:r>
              <a:rPr lang="zh-CN" altLang="en-US" dirty="0">
                <a:latin typeface="微软雅黑" panose="020B0503020204020204" pitchFamily="34" charset="-122"/>
                <a:ea typeface="微软雅黑" panose="020B0503020204020204" pitchFamily="34" charset="-122"/>
              </a:rPr>
              <a:t>多亩，其中马来西亚分校约</a:t>
            </a:r>
            <a:r>
              <a:rPr lang="en-US" altLang="zh-CN" dirty="0">
                <a:latin typeface="微软雅黑" panose="020B0503020204020204" pitchFamily="34" charset="-122"/>
                <a:ea typeface="微软雅黑" panose="020B0503020204020204" pitchFamily="34" charset="-122"/>
              </a:rPr>
              <a:t>900</a:t>
            </a:r>
            <a:r>
              <a:rPr lang="zh-CN" altLang="en-US" dirty="0">
                <a:latin typeface="微软雅黑" panose="020B0503020204020204" pitchFamily="34" charset="-122"/>
                <a:ea typeface="微软雅黑" panose="020B0503020204020204" pitchFamily="34" charset="-122"/>
              </a:rPr>
              <a:t>亩；有研究生院、</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个学部、</a:t>
            </a:r>
            <a:r>
              <a:rPr lang="en-US" altLang="zh-CN" dirty="0">
                <a:latin typeface="微软雅黑" panose="020B0503020204020204" pitchFamily="34" charset="-122"/>
                <a:ea typeface="微软雅黑" panose="020B0503020204020204" pitchFamily="34" charset="-122"/>
              </a:rPr>
              <a:t>33</a:t>
            </a:r>
            <a:r>
              <a:rPr lang="zh-CN" altLang="en-US" dirty="0">
                <a:latin typeface="微软雅黑" panose="020B0503020204020204" pitchFamily="34" charset="-122"/>
                <a:ea typeface="微软雅黑" panose="020B0503020204020204" pitchFamily="34" charset="-122"/>
              </a:rPr>
              <a:t>个学院和</a:t>
            </a:r>
            <a:r>
              <a:rPr lang="en-US" altLang="zh-CN" dirty="0">
                <a:latin typeface="微软雅黑" panose="020B0503020204020204" pitchFamily="34" charset="-122"/>
                <a:ea typeface="微软雅黑" panose="020B0503020204020204" pitchFamily="34" charset="-122"/>
              </a:rPr>
              <a:t>16</a:t>
            </a:r>
            <a:r>
              <a:rPr lang="zh-CN" altLang="en-US" dirty="0">
                <a:latin typeface="微软雅黑" panose="020B0503020204020204" pitchFamily="34" charset="-122"/>
                <a:ea typeface="微软雅黑" panose="020B0503020204020204" pitchFamily="34" charset="-122"/>
              </a:rPr>
              <a:t>个研究院；有专任教师近</a:t>
            </a:r>
            <a:r>
              <a:rPr lang="en-US" altLang="zh-CN" dirty="0">
                <a:latin typeface="微软雅黑" panose="020B0503020204020204" pitchFamily="34" charset="-122"/>
                <a:ea typeface="微软雅黑" panose="020B0503020204020204" pitchFamily="34" charset="-122"/>
              </a:rPr>
              <a:t>3000</a:t>
            </a:r>
            <a:r>
              <a:rPr lang="zh-CN" altLang="en-US" dirty="0">
                <a:latin typeface="微软雅黑" panose="020B0503020204020204" pitchFamily="34" charset="-122"/>
                <a:ea typeface="微软雅黑" panose="020B0503020204020204" pitchFamily="34" charset="-122"/>
              </a:rPr>
              <a:t>人，两院院士</a:t>
            </a:r>
            <a:r>
              <a:rPr lang="en-US" altLang="zh-CN" dirty="0">
                <a:latin typeface="微软雅黑" panose="020B0503020204020204" pitchFamily="34" charset="-122"/>
                <a:ea typeface="微软雅黑" panose="020B0503020204020204" pitchFamily="34" charset="-122"/>
              </a:rPr>
              <a:t>32</a:t>
            </a:r>
            <a:r>
              <a:rPr lang="zh-CN" altLang="en-US" dirty="0">
                <a:latin typeface="微软雅黑" panose="020B0503020204020204" pitchFamily="34" charset="-122"/>
                <a:ea typeface="微软雅黑" panose="020B0503020204020204" pitchFamily="34" charset="-122"/>
              </a:rPr>
              <a:t>人；在校学生</a:t>
            </a:r>
            <a:r>
              <a:rPr lang="en-US" altLang="zh-CN" dirty="0">
                <a:latin typeface="微软雅黑" panose="020B0503020204020204" pitchFamily="34" charset="-122"/>
                <a:ea typeface="微软雅黑" panose="020B0503020204020204" pitchFamily="34" charset="-122"/>
              </a:rPr>
              <a:t>44000</a:t>
            </a:r>
            <a:r>
              <a:rPr lang="zh-CN" altLang="en-US" dirty="0">
                <a:latin typeface="微软雅黑" panose="020B0503020204020204" pitchFamily="34" charset="-122"/>
                <a:ea typeface="微软雅黑" panose="020B0503020204020204" pitchFamily="34" charset="-122"/>
              </a:rPr>
              <a:t>余人，本研比约为</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a:t>
            </a:r>
          </a:p>
        </p:txBody>
      </p:sp>
      <p:sp>
        <p:nvSpPr>
          <p:cNvPr id="20" name="文本框 19">
            <a:extLst>
              <a:ext uri="{FF2B5EF4-FFF2-40B4-BE49-F238E27FC236}">
                <a16:creationId xmlns:a16="http://schemas.microsoft.com/office/drawing/2014/main" id="{0B6A0C49-0435-CBFB-DD22-C4846FE1BD76}"/>
              </a:ext>
            </a:extLst>
          </p:cNvPr>
          <p:cNvSpPr txBox="1"/>
          <p:nvPr/>
        </p:nvSpPr>
        <p:spPr>
          <a:xfrm>
            <a:off x="1771172" y="1311229"/>
            <a:ext cx="1973335" cy="481863"/>
          </a:xfrm>
          <a:prstGeom prst="rect">
            <a:avLst/>
          </a:prstGeom>
          <a:noFill/>
        </p:spPr>
        <p:txBody>
          <a:bodyPr wrap="square">
            <a:spAutoFit/>
          </a:bodyPr>
          <a:lstStyle/>
          <a:p>
            <a:pPr algn="dist">
              <a:lnSpc>
                <a:spcPct val="150000"/>
              </a:lnSpc>
            </a:pPr>
            <a:r>
              <a:rPr lang="zh-CN" altLang="en-US" sz="2000" b="1" dirty="0">
                <a:solidFill>
                  <a:schemeClr val="bg1"/>
                </a:solidFill>
                <a:latin typeface="宋体" panose="02010600030101010101" pitchFamily="2" charset="-122"/>
                <a:ea typeface="宋体" panose="02010600030101010101" pitchFamily="2" charset="-122"/>
              </a:rPr>
              <a:t>这里是小标题</a:t>
            </a:r>
          </a:p>
        </p:txBody>
      </p:sp>
      <p:sp>
        <p:nvSpPr>
          <p:cNvPr id="23" name="文本框 22">
            <a:extLst>
              <a:ext uri="{FF2B5EF4-FFF2-40B4-BE49-F238E27FC236}">
                <a16:creationId xmlns:a16="http://schemas.microsoft.com/office/drawing/2014/main" id="{85DB3B05-EA00-5E11-9359-615981360E75}"/>
              </a:ext>
            </a:extLst>
          </p:cNvPr>
          <p:cNvSpPr txBox="1"/>
          <p:nvPr/>
        </p:nvSpPr>
        <p:spPr>
          <a:xfrm>
            <a:off x="8221576" y="1311229"/>
            <a:ext cx="2015799" cy="481863"/>
          </a:xfrm>
          <a:prstGeom prst="rect">
            <a:avLst/>
          </a:prstGeom>
          <a:noFill/>
        </p:spPr>
        <p:txBody>
          <a:bodyPr wrap="square">
            <a:spAutoFit/>
          </a:bodyPr>
          <a:lstStyle/>
          <a:p>
            <a:pPr algn="dist">
              <a:lnSpc>
                <a:spcPct val="150000"/>
              </a:lnSpc>
            </a:pPr>
            <a:r>
              <a:rPr lang="zh-CN" altLang="en-US" sz="2000" b="1" dirty="0">
                <a:solidFill>
                  <a:schemeClr val="bg1"/>
                </a:solidFill>
                <a:latin typeface="宋体" panose="02010600030101010101" pitchFamily="2" charset="-122"/>
                <a:ea typeface="宋体" panose="02010600030101010101" pitchFamily="2" charset="-122"/>
              </a:rPr>
              <a:t>这里是小标题</a:t>
            </a:r>
          </a:p>
        </p:txBody>
      </p:sp>
    </p:spTree>
    <p:extLst>
      <p:ext uri="{BB962C8B-B14F-4D97-AF65-F5344CB8AC3E}">
        <p14:creationId xmlns:p14="http://schemas.microsoft.com/office/powerpoint/2010/main" val="512345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sp>
        <p:nvSpPr>
          <p:cNvPr id="178" name="矩形 177">
            <a:extLst>
              <a:ext uri="{FF2B5EF4-FFF2-40B4-BE49-F238E27FC236}">
                <a16:creationId xmlns:a16="http://schemas.microsoft.com/office/drawing/2014/main" id="{95E82646-0AF1-DACC-FCFA-A6B44DB4E490}"/>
              </a:ext>
            </a:extLst>
          </p:cNvPr>
          <p:cNvSpPr/>
          <p:nvPr/>
        </p:nvSpPr>
        <p:spPr>
          <a:xfrm>
            <a:off x="5164181" y="1165870"/>
            <a:ext cx="1842530" cy="525657"/>
          </a:xfrm>
          <a:prstGeom prst="rect">
            <a:avLst/>
          </a:prstGeom>
          <a:noFill/>
        </p:spPr>
        <p:txBody>
          <a:bodyPr wrap="square">
            <a:spAutoFit/>
          </a:bodyPr>
          <a:lstStyle/>
          <a:p>
            <a:pPr algn="dist">
              <a:lnSpc>
                <a:spcPct val="130000"/>
              </a:lnSpc>
            </a:pPr>
            <a:r>
              <a:rPr lang="zh-CN" altLang="en-US" sz="2400" b="1" dirty="0">
                <a:gradFill>
                  <a:gsLst>
                    <a:gs pos="30000">
                      <a:srgbClr val="DD6D21"/>
                    </a:gs>
                    <a:gs pos="100000">
                      <a:schemeClr val="accent2"/>
                    </a:gs>
                  </a:gsLst>
                  <a:lin ang="5400000" scaled="0"/>
                </a:gradFill>
                <a:latin typeface="微软雅黑" panose="020B0503020204020204" pitchFamily="34" charset="-122"/>
                <a:ea typeface="微软雅黑" panose="020B0503020204020204" pitchFamily="34" charset="-122"/>
              </a:rPr>
              <a:t>学校发展</a:t>
            </a:r>
          </a:p>
        </p:txBody>
      </p:sp>
      <p:cxnSp>
        <p:nvCxnSpPr>
          <p:cNvPr id="179" name="直接连接符 178">
            <a:extLst>
              <a:ext uri="{FF2B5EF4-FFF2-40B4-BE49-F238E27FC236}">
                <a16:creationId xmlns:a16="http://schemas.microsoft.com/office/drawing/2014/main" id="{3E2E0AC9-11D5-97CA-0342-7E84CF52D6F9}"/>
              </a:ext>
            </a:extLst>
          </p:cNvPr>
          <p:cNvCxnSpPr>
            <a:cxnSpLocks/>
          </p:cNvCxnSpPr>
          <p:nvPr/>
        </p:nvCxnSpPr>
        <p:spPr>
          <a:xfrm>
            <a:off x="5416473" y="1762415"/>
            <a:ext cx="1359055" cy="0"/>
          </a:xfrm>
          <a:prstGeom prst="line">
            <a:avLst/>
          </a:prstGeom>
          <a:ln w="31750">
            <a:gradFill>
              <a:gsLst>
                <a:gs pos="49700">
                  <a:srgbClr val="DD6D21"/>
                </a:gs>
                <a:gs pos="0">
                  <a:schemeClr val="accent2">
                    <a:alpha val="0"/>
                  </a:schemeClr>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nvGrpSpPr>
          <p:cNvPr id="180" name="组合 179">
            <a:extLst>
              <a:ext uri="{FF2B5EF4-FFF2-40B4-BE49-F238E27FC236}">
                <a16:creationId xmlns:a16="http://schemas.microsoft.com/office/drawing/2014/main" id="{79B00F33-3DAB-047E-09FD-BD8BA0B7ED92}"/>
              </a:ext>
            </a:extLst>
          </p:cNvPr>
          <p:cNvGrpSpPr/>
          <p:nvPr/>
        </p:nvGrpSpPr>
        <p:grpSpPr>
          <a:xfrm>
            <a:off x="3353562" y="1580516"/>
            <a:ext cx="5575174" cy="4408800"/>
            <a:chOff x="3121249" y="1634028"/>
            <a:chExt cx="5575174" cy="4408800"/>
          </a:xfrm>
        </p:grpSpPr>
        <p:sp>
          <p:nvSpPr>
            <p:cNvPr id="181" name="弧形 180">
              <a:extLst>
                <a:ext uri="{FF2B5EF4-FFF2-40B4-BE49-F238E27FC236}">
                  <a16:creationId xmlns:a16="http://schemas.microsoft.com/office/drawing/2014/main" id="{144AA797-EDAE-1685-91CE-A1FDF87D8FCF}"/>
                </a:ext>
              </a:extLst>
            </p:cNvPr>
            <p:cNvSpPr/>
            <p:nvPr/>
          </p:nvSpPr>
          <p:spPr>
            <a:xfrm>
              <a:off x="4287624" y="1634028"/>
              <a:ext cx="4408799" cy="4408800"/>
            </a:xfrm>
            <a:prstGeom prst="arc">
              <a:avLst>
                <a:gd name="adj1" fmla="val 17898045"/>
                <a:gd name="adj2" fmla="val 3595104"/>
              </a:avLst>
            </a:prstGeom>
            <a:gradFill>
              <a:gsLst>
                <a:gs pos="100000">
                  <a:srgbClr val="DD6D21"/>
                </a:gs>
                <a:gs pos="0">
                  <a:srgbClr val="DD6D21">
                    <a:alpha val="50000"/>
                  </a:srgbClr>
                </a:gs>
              </a:gsLst>
              <a:lin ang="0" scaled="1"/>
            </a:gra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lumMod val="85000"/>
                    <a:lumOff val="15000"/>
                  </a:schemeClr>
                </a:solidFill>
                <a:latin typeface="+mn-ea"/>
              </a:endParaRPr>
            </a:p>
          </p:txBody>
        </p:sp>
        <p:sp>
          <p:nvSpPr>
            <p:cNvPr id="182" name="弧形 181">
              <a:extLst>
                <a:ext uri="{FF2B5EF4-FFF2-40B4-BE49-F238E27FC236}">
                  <a16:creationId xmlns:a16="http://schemas.microsoft.com/office/drawing/2014/main" id="{0A916DF3-A29E-1879-3E8F-F1041DCB891B}"/>
                </a:ext>
              </a:extLst>
            </p:cNvPr>
            <p:cNvSpPr/>
            <p:nvPr/>
          </p:nvSpPr>
          <p:spPr>
            <a:xfrm flipH="1">
              <a:off x="3121249" y="1634028"/>
              <a:ext cx="4408799" cy="4408800"/>
            </a:xfrm>
            <a:prstGeom prst="arc">
              <a:avLst>
                <a:gd name="adj1" fmla="val 17898045"/>
                <a:gd name="adj2" fmla="val 3595104"/>
              </a:avLst>
            </a:prstGeom>
            <a:gradFill>
              <a:gsLst>
                <a:gs pos="100000">
                  <a:srgbClr val="DD6D21"/>
                </a:gs>
                <a:gs pos="0">
                  <a:srgbClr val="DD6D21">
                    <a:alpha val="50000"/>
                  </a:srgbClr>
                </a:gs>
              </a:gsLst>
              <a:lin ang="0" scaled="1"/>
            </a:gra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lumMod val="85000"/>
                    <a:lumOff val="15000"/>
                  </a:schemeClr>
                </a:solidFill>
                <a:effectLst/>
                <a:uLnTx/>
                <a:uFillTx/>
                <a:latin typeface="+mn-ea"/>
                <a:cs typeface="+mn-cs"/>
              </a:endParaRPr>
            </a:p>
          </p:txBody>
        </p:sp>
        <p:sp>
          <p:nvSpPr>
            <p:cNvPr id="184" name="椭圆 183">
              <a:extLst>
                <a:ext uri="{FF2B5EF4-FFF2-40B4-BE49-F238E27FC236}">
                  <a16:creationId xmlns:a16="http://schemas.microsoft.com/office/drawing/2014/main" id="{235AEC26-E6B6-7C17-56C8-293AA3607A65}"/>
                </a:ext>
              </a:extLst>
            </p:cNvPr>
            <p:cNvSpPr/>
            <p:nvPr/>
          </p:nvSpPr>
          <p:spPr>
            <a:xfrm>
              <a:off x="5132397" y="3016574"/>
              <a:ext cx="1536686" cy="1536686"/>
            </a:xfrm>
            <a:prstGeom prst="ellipse">
              <a:avLst/>
            </a:prstGeom>
            <a:noFill/>
            <a:ln w="63500">
              <a:gradFill>
                <a:gsLst>
                  <a:gs pos="0">
                    <a:srgbClr val="DD6D21"/>
                  </a:gs>
                  <a:gs pos="60176">
                    <a:srgbClr val="E7772B">
                      <a:alpha val="2000"/>
                    </a:srgbClr>
                  </a:gs>
                  <a:gs pos="37000">
                    <a:srgbClr val="E37327">
                      <a:alpha val="0"/>
                    </a:srgbClr>
                  </a:gs>
                  <a:gs pos="100000">
                    <a:schemeClr val="accent2">
                      <a:alpha val="78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grpSp>
      <p:sp>
        <p:nvSpPr>
          <p:cNvPr id="211" name="矩形 210">
            <a:extLst>
              <a:ext uri="{FF2B5EF4-FFF2-40B4-BE49-F238E27FC236}">
                <a16:creationId xmlns:a16="http://schemas.microsoft.com/office/drawing/2014/main" id="{BA7402B6-5E59-51D6-422C-84FE2E1FB331}"/>
              </a:ext>
            </a:extLst>
          </p:cNvPr>
          <p:cNvSpPr/>
          <p:nvPr/>
        </p:nvSpPr>
        <p:spPr>
          <a:xfrm>
            <a:off x="356478" y="1728830"/>
            <a:ext cx="2917318" cy="4203843"/>
          </a:xfrm>
          <a:prstGeom prst="rect">
            <a:avLst/>
          </a:prstGeom>
        </p:spPr>
        <p:txBody>
          <a:bodyPr wrap="square">
            <a:spAutoFit/>
          </a:bodyPr>
          <a:lstStyle/>
          <a:p>
            <a:pPr>
              <a:lnSpc>
                <a:spcPct val="120000"/>
              </a:lnSpc>
            </a:pPr>
            <a:r>
              <a:rPr lang="en-US" altLang="zh-CN" sz="1600" dirty="0">
                <a:latin typeface="微软雅黑" panose="020B0503020204020204" pitchFamily="34" charset="-122"/>
                <a:ea typeface="微软雅黑" panose="020B0503020204020204" pitchFamily="34" charset="-122"/>
              </a:rPr>
              <a:t>1978</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12</a:t>
            </a:r>
            <a:r>
              <a:rPr lang="zh-CN" altLang="en-US" sz="1600" dirty="0">
                <a:latin typeface="微软雅黑" panose="020B0503020204020204" pitchFamily="34" charset="-122"/>
                <a:ea typeface="微软雅黑" panose="020B0503020204020204" pitchFamily="34" charset="-122"/>
              </a:rPr>
              <a:t>月，中国共产党十一届三中全会胜利召开，中国进入了改革开放的历史新时期。伴随着改革开放的伟大历程，厦门大学迎来了大改革、大发展的春天。在党和国家的亲切关怀下，学校以“南方之强</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的雄姿，继承发扬“自强不息、止于至善”和“爱国、革命、自强、科学</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的精神，紧跟时代步伐，适应国家需求，明确目标定位，抓住发展机遇，坚持改革开放，推动科学发展，取得一个又一个辉煌的业绩。</a:t>
            </a:r>
          </a:p>
        </p:txBody>
      </p:sp>
      <p:sp>
        <p:nvSpPr>
          <p:cNvPr id="212" name="矩形 211">
            <a:extLst>
              <a:ext uri="{FF2B5EF4-FFF2-40B4-BE49-F238E27FC236}">
                <a16:creationId xmlns:a16="http://schemas.microsoft.com/office/drawing/2014/main" id="{0BBA9D12-45B8-2956-ECA2-227E1D2ECC4B}"/>
              </a:ext>
            </a:extLst>
          </p:cNvPr>
          <p:cNvSpPr/>
          <p:nvPr/>
        </p:nvSpPr>
        <p:spPr>
          <a:xfrm>
            <a:off x="9019245" y="1927488"/>
            <a:ext cx="2963364" cy="4111510"/>
          </a:xfrm>
          <a:prstGeom prst="rect">
            <a:avLst/>
          </a:prstGeom>
        </p:spPr>
        <p:txBody>
          <a:bodyPr wrap="square">
            <a:spAutoFit/>
          </a:bodyPr>
          <a:lstStyle/>
          <a:p>
            <a:pPr>
              <a:lnSpc>
                <a:spcPct val="150000"/>
              </a:lnSpc>
            </a:pPr>
            <a:r>
              <a:rPr lang="zh-CN" altLang="en-US" sz="1600" dirty="0">
                <a:solidFill>
                  <a:prstClr val="black"/>
                </a:solidFill>
                <a:latin typeface="微软雅黑" panose="020B0503020204020204" pitchFamily="34" charset="-122"/>
                <a:ea typeface="微软雅黑" panose="020B0503020204020204" pitchFamily="34" charset="-122"/>
              </a:rPr>
              <a:t>今天的厦门大学已建设成为一所学科门类齐全的综合性大学，也是国家“</a:t>
            </a:r>
            <a:r>
              <a:rPr lang="en-US" altLang="zh-CN" sz="1600" dirty="0">
                <a:solidFill>
                  <a:prstClr val="black"/>
                </a:solidFill>
                <a:latin typeface="微软雅黑" panose="020B0503020204020204" pitchFamily="34" charset="-122"/>
                <a:ea typeface="微软雅黑" panose="020B0503020204020204" pitchFamily="34" charset="-122"/>
              </a:rPr>
              <a:t>211</a:t>
            </a:r>
            <a:r>
              <a:rPr lang="zh-CN" altLang="en-US" sz="1600" dirty="0">
                <a:solidFill>
                  <a:prstClr val="black"/>
                </a:solidFill>
                <a:latin typeface="微软雅黑" panose="020B0503020204020204" pitchFamily="34" charset="-122"/>
                <a:ea typeface="微软雅黑" panose="020B0503020204020204" pitchFamily="34" charset="-122"/>
              </a:rPr>
              <a:t>工程</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985</a:t>
            </a:r>
            <a:r>
              <a:rPr lang="zh-CN" altLang="en-US" sz="1600" dirty="0">
                <a:solidFill>
                  <a:prstClr val="black"/>
                </a:solidFill>
                <a:latin typeface="微软雅黑" panose="020B0503020204020204" pitchFamily="34" charset="-122"/>
                <a:ea typeface="微软雅黑" panose="020B0503020204020204" pitchFamily="34" charset="-122"/>
              </a:rPr>
              <a:t>工程</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重点建设的高水平大学，</a:t>
            </a:r>
            <a:r>
              <a:rPr lang="en-US" altLang="zh-CN" sz="1600" dirty="0">
                <a:solidFill>
                  <a:prstClr val="black"/>
                </a:solidFill>
                <a:latin typeface="微软雅黑" panose="020B0503020204020204" pitchFamily="34" charset="-122"/>
                <a:ea typeface="微软雅黑" panose="020B0503020204020204" pitchFamily="34" charset="-122"/>
              </a:rPr>
              <a:t>2017</a:t>
            </a:r>
            <a:r>
              <a:rPr lang="zh-CN" altLang="en-US" sz="1600" dirty="0">
                <a:solidFill>
                  <a:prstClr val="black"/>
                </a:solidFill>
                <a:latin typeface="微软雅黑" panose="020B0503020204020204" pitchFamily="34" charset="-122"/>
                <a:ea typeface="微软雅黑" panose="020B0503020204020204" pitchFamily="34" charset="-122"/>
              </a:rPr>
              <a:t>年入选国家公布的</a:t>
            </a:r>
            <a:r>
              <a:rPr lang="en-US" altLang="zh-CN" sz="1600" dirty="0">
                <a:solidFill>
                  <a:prstClr val="black"/>
                </a:solidFill>
                <a:latin typeface="微软雅黑" panose="020B0503020204020204" pitchFamily="34" charset="-122"/>
                <a:ea typeface="微软雅黑" panose="020B0503020204020204" pitchFamily="34" charset="-122"/>
              </a:rPr>
              <a:t>A</a:t>
            </a:r>
            <a:r>
              <a:rPr lang="zh-CN" altLang="en-US" sz="1600" dirty="0">
                <a:solidFill>
                  <a:prstClr val="black"/>
                </a:solidFill>
                <a:latin typeface="微软雅黑" panose="020B0503020204020204" pitchFamily="34" charset="-122"/>
                <a:ea typeface="微软雅黑" panose="020B0503020204020204" pitchFamily="34" charset="-122"/>
              </a:rPr>
              <a:t>类世界一流大学建设高校名单，师资力量雄厚，精英人才辈出，科学研究硕果累累，国际交流频繁深入，办学优贽和特色更加鲜明突出，正朝着创建世界一流大学的奋斗目标迈进。</a:t>
            </a:r>
            <a:endParaRPr lang="zh-CN" altLang="en-US" dirty="0">
              <a:latin typeface="微软雅黑" panose="020B0503020204020204" pitchFamily="34" charset="-122"/>
              <a:ea typeface="微软雅黑" panose="020B0503020204020204" pitchFamily="34" charset="-122"/>
            </a:endParaRPr>
          </a:p>
        </p:txBody>
      </p:sp>
      <p:sp>
        <p:nvSpPr>
          <p:cNvPr id="213" name="矩形 212">
            <a:extLst>
              <a:ext uri="{FF2B5EF4-FFF2-40B4-BE49-F238E27FC236}">
                <a16:creationId xmlns:a16="http://schemas.microsoft.com/office/drawing/2014/main" id="{87FF5BAE-0812-1313-4B06-5361E719FC46}"/>
              </a:ext>
            </a:extLst>
          </p:cNvPr>
          <p:cNvSpPr/>
          <p:nvPr/>
        </p:nvSpPr>
        <p:spPr>
          <a:xfrm>
            <a:off x="2617030" y="3406409"/>
            <a:ext cx="3340854" cy="525657"/>
          </a:xfrm>
          <a:prstGeom prst="rect">
            <a:avLst/>
          </a:prstGeom>
          <a:noFill/>
        </p:spPr>
        <p:txBody>
          <a:bodyPr wrap="square">
            <a:spAutoFit/>
          </a:bodyPr>
          <a:lstStyle/>
          <a:p>
            <a:pPr algn="ctr">
              <a:lnSpc>
                <a:spcPct val="130000"/>
              </a:lnSpc>
            </a:pPr>
            <a:r>
              <a:rPr lang="zh-CN" altLang="en-US" sz="2400" b="1" dirty="0">
                <a:solidFill>
                  <a:schemeClr val="bg1"/>
                </a:solidFill>
                <a:latin typeface="微软雅黑" panose="020B0503020204020204" pitchFamily="34" charset="-122"/>
                <a:ea typeface="微软雅黑" panose="020B0503020204020204" pitchFamily="34" charset="-122"/>
              </a:rPr>
              <a:t>过去</a:t>
            </a:r>
          </a:p>
        </p:txBody>
      </p:sp>
      <p:sp>
        <p:nvSpPr>
          <p:cNvPr id="214" name="矩形 213">
            <a:extLst>
              <a:ext uri="{FF2B5EF4-FFF2-40B4-BE49-F238E27FC236}">
                <a16:creationId xmlns:a16="http://schemas.microsoft.com/office/drawing/2014/main" id="{EF9AF69F-C459-6991-ADC0-68C5DC113CDA}"/>
              </a:ext>
            </a:extLst>
          </p:cNvPr>
          <p:cNvSpPr/>
          <p:nvPr/>
        </p:nvSpPr>
        <p:spPr>
          <a:xfrm>
            <a:off x="6306695" y="3457586"/>
            <a:ext cx="3340854" cy="525657"/>
          </a:xfrm>
          <a:prstGeom prst="rect">
            <a:avLst/>
          </a:prstGeom>
          <a:noFill/>
        </p:spPr>
        <p:txBody>
          <a:bodyPr wrap="square">
            <a:spAutoFit/>
          </a:bodyPr>
          <a:lstStyle/>
          <a:p>
            <a:pPr algn="ctr">
              <a:lnSpc>
                <a:spcPct val="130000"/>
              </a:lnSpc>
            </a:pPr>
            <a:r>
              <a:rPr lang="zh-CN" altLang="en-US" sz="2400" b="1" dirty="0">
                <a:solidFill>
                  <a:schemeClr val="bg1"/>
                </a:solidFill>
                <a:latin typeface="微软雅黑" panose="020B0503020204020204" pitchFamily="34" charset="-122"/>
                <a:ea typeface="微软雅黑" panose="020B0503020204020204" pitchFamily="34" charset="-122"/>
              </a:rPr>
              <a:t>现在</a:t>
            </a:r>
          </a:p>
        </p:txBody>
      </p:sp>
    </p:spTree>
    <p:extLst>
      <p:ext uri="{BB962C8B-B14F-4D97-AF65-F5344CB8AC3E}">
        <p14:creationId xmlns:p14="http://schemas.microsoft.com/office/powerpoint/2010/main" val="11711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AF134458-C9E6-751A-43A5-1DA40C4B1126}"/>
              </a:ext>
            </a:extLst>
          </p:cNvPr>
          <p:cNvSpPr/>
          <p:nvPr/>
        </p:nvSpPr>
        <p:spPr>
          <a:xfrm>
            <a:off x="557437" y="1456464"/>
            <a:ext cx="5079528" cy="3138215"/>
          </a:xfrm>
          <a:prstGeom prst="roundRect">
            <a:avLst>
              <a:gd name="adj" fmla="val 5328"/>
            </a:avLst>
          </a:prstGeom>
          <a:gradFill flip="none" rotWithShape="1">
            <a:gsLst>
              <a:gs pos="100000">
                <a:srgbClr val="DD6D21"/>
              </a:gs>
              <a:gs pos="3000">
                <a:srgbClr val="EAA37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F5EBD92C-096A-3F21-DBD8-147077F361AC}"/>
              </a:ext>
            </a:extLst>
          </p:cNvPr>
          <p:cNvSpPr/>
          <p:nvPr/>
        </p:nvSpPr>
        <p:spPr>
          <a:xfrm>
            <a:off x="383264" y="1203691"/>
            <a:ext cx="5042871" cy="3138215"/>
          </a:xfrm>
          <a:prstGeom prst="roundRect">
            <a:avLst>
              <a:gd name="adj" fmla="val 5902"/>
            </a:avLst>
          </a:prstGeom>
          <a:blipFill>
            <a:blip r:embed="rId2"/>
            <a:stretch>
              <a:fillRect l="-12410" t="-1119" r="-5484" b="-171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D32824EF-4E50-C1D8-7D8E-50210D125D90}"/>
              </a:ext>
            </a:extLst>
          </p:cNvPr>
          <p:cNvSpPr/>
          <p:nvPr/>
        </p:nvSpPr>
        <p:spPr>
          <a:xfrm>
            <a:off x="4564408" y="2187726"/>
            <a:ext cx="7114180" cy="3925283"/>
          </a:xfrm>
          <a:prstGeom prst="roundRect">
            <a:avLst>
              <a:gd name="adj" fmla="val 4283"/>
            </a:avLst>
          </a:prstGeom>
          <a:solidFill>
            <a:schemeClr val="bg1"/>
          </a:solidFill>
          <a:ln w="28575">
            <a:gradFill>
              <a:gsLst>
                <a:gs pos="1770">
                  <a:srgbClr val="DD6D21"/>
                </a:gs>
                <a:gs pos="68000">
                  <a:schemeClr val="bg1"/>
                </a:gs>
                <a:gs pos="24000">
                  <a:schemeClr val="bg1"/>
                </a:gs>
                <a:gs pos="87000">
                  <a:srgbClr val="DD6D21"/>
                </a:gs>
                <a:gs pos="100000">
                  <a:srgbClr val="DD6D21"/>
                </a:gs>
              </a:gsLst>
              <a:lin ang="5400000" scaled="1"/>
            </a:gradFill>
          </a:ln>
          <a:effectLst>
            <a:outerShdw blurRad="393700" dist="38100" sx="101000" sy="101000" algn="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990C735B-341E-0F26-1884-E983DA6206B1}"/>
              </a:ext>
            </a:extLst>
          </p:cNvPr>
          <p:cNvSpPr txBox="1"/>
          <p:nvPr/>
        </p:nvSpPr>
        <p:spPr>
          <a:xfrm>
            <a:off x="4701320" y="2702771"/>
            <a:ext cx="6881465" cy="3351367"/>
          </a:xfrm>
          <a:prstGeom prst="rect">
            <a:avLst/>
          </a:prstGeom>
          <a:noFill/>
        </p:spPr>
        <p:txBody>
          <a:bodyPr wrap="square">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厦门大学图书馆始建于</a:t>
            </a:r>
            <a:r>
              <a:rPr lang="en-US" altLang="zh-CN" dirty="0">
                <a:latin typeface="微软雅黑" panose="020B0503020204020204" pitchFamily="34" charset="-122"/>
                <a:ea typeface="微软雅黑" panose="020B0503020204020204" pitchFamily="34" charset="-122"/>
              </a:rPr>
              <a:t>1921</a:t>
            </a:r>
            <a:r>
              <a:rPr lang="zh-CN" altLang="en-US" dirty="0">
                <a:latin typeface="微软雅黑" panose="020B0503020204020204" pitchFamily="34" charset="-122"/>
                <a:ea typeface="微软雅黑" panose="020B0503020204020204" pitchFamily="34" charset="-122"/>
              </a:rPr>
              <a:t>年，著名图书馆学家裘开明、文学巨匠林语堂、历史学家郑天挺、人类学家冯汉骥、金融学家朱保训和数学奇才陈景润等都曾任职于此。历经百年积累，截至</a:t>
            </a:r>
            <a:r>
              <a:rPr lang="en-US" altLang="zh-CN" dirty="0">
                <a:latin typeface="微软雅黑" panose="020B0503020204020204" pitchFamily="34" charset="-122"/>
                <a:ea typeface="微软雅黑" panose="020B0503020204020204" pitchFamily="34" charset="-122"/>
              </a:rPr>
              <a:t>2022</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月，馆藏总量达</a:t>
            </a:r>
            <a:r>
              <a:rPr lang="en-US" altLang="zh-CN" dirty="0">
                <a:latin typeface="微软雅黑" panose="020B0503020204020204" pitchFamily="34" charset="-122"/>
                <a:ea typeface="微软雅黑" panose="020B0503020204020204" pitchFamily="34" charset="-122"/>
              </a:rPr>
              <a:t>1468</a:t>
            </a:r>
            <a:r>
              <a:rPr lang="zh-CN" altLang="en-US" dirty="0">
                <a:latin typeface="微软雅黑" panose="020B0503020204020204" pitchFamily="34" charset="-122"/>
                <a:ea typeface="微软雅黑" panose="020B0503020204020204" pitchFamily="34" charset="-122"/>
              </a:rPr>
              <a:t>万册。其中，纸本馆藏</a:t>
            </a:r>
            <a:r>
              <a:rPr lang="en-US" altLang="zh-CN" dirty="0">
                <a:latin typeface="微软雅黑" panose="020B0503020204020204" pitchFamily="34" charset="-122"/>
                <a:ea typeface="微软雅黑" panose="020B0503020204020204" pitchFamily="34" charset="-122"/>
              </a:rPr>
              <a:t>470</a:t>
            </a:r>
            <a:r>
              <a:rPr lang="zh-CN" altLang="en-US" dirty="0">
                <a:latin typeface="微软雅黑" panose="020B0503020204020204" pitchFamily="34" charset="-122"/>
                <a:ea typeface="微软雅黑" panose="020B0503020204020204" pitchFamily="34" charset="-122"/>
              </a:rPr>
              <a:t>万册，电子馆藏</a:t>
            </a:r>
            <a:r>
              <a:rPr lang="en-US" altLang="zh-CN" dirty="0">
                <a:latin typeface="微软雅黑" panose="020B0503020204020204" pitchFamily="34" charset="-122"/>
                <a:ea typeface="微软雅黑" panose="020B0503020204020204" pitchFamily="34" charset="-122"/>
              </a:rPr>
              <a:t>998</a:t>
            </a:r>
            <a:r>
              <a:rPr lang="zh-CN" altLang="en-US" dirty="0">
                <a:latin typeface="微软雅黑" panose="020B0503020204020204" pitchFamily="34" charset="-122"/>
                <a:ea typeface="微软雅黑" panose="020B0503020204020204" pitchFamily="34" charset="-122"/>
              </a:rPr>
              <a:t>万册，数据库计</a:t>
            </a:r>
            <a:r>
              <a:rPr lang="en-US" altLang="zh-CN" dirty="0">
                <a:latin typeface="微软雅黑" panose="020B0503020204020204" pitchFamily="34" charset="-122"/>
                <a:ea typeface="微软雅黑" panose="020B0503020204020204" pitchFamily="34" charset="-122"/>
              </a:rPr>
              <a:t>188</a:t>
            </a:r>
            <a:r>
              <a:rPr lang="zh-CN" altLang="en-US" dirty="0">
                <a:latin typeface="微软雅黑" panose="020B0503020204020204" pitchFamily="34" charset="-122"/>
                <a:ea typeface="微软雅黑" panose="020B0503020204020204" pitchFamily="34" charset="-122"/>
              </a:rPr>
              <a:t>个。纸本馆藏涵盖各个领域，哲学、语言学、历史学、政治学、法学、经济学、管理学等方面的文献尤其丰富，在东南亚和台湾研究的资料建设方面颇具优势。馆内还藏有大量古籍线装书、缩微平片等资源，是全国古籍重点保护单位。</a:t>
            </a:r>
          </a:p>
        </p:txBody>
      </p:sp>
      <p:sp>
        <p:nvSpPr>
          <p:cNvPr id="20" name="矩形: 圆角 19">
            <a:extLst>
              <a:ext uri="{FF2B5EF4-FFF2-40B4-BE49-F238E27FC236}">
                <a16:creationId xmlns:a16="http://schemas.microsoft.com/office/drawing/2014/main" id="{3E048A0E-EFEE-D176-6448-AD1D7E5998B3}"/>
              </a:ext>
            </a:extLst>
          </p:cNvPr>
          <p:cNvSpPr/>
          <p:nvPr/>
        </p:nvSpPr>
        <p:spPr>
          <a:xfrm>
            <a:off x="7072006" y="2666100"/>
            <a:ext cx="2426933" cy="73341"/>
          </a:xfrm>
          <a:prstGeom prst="roundRect">
            <a:avLst/>
          </a:prstGeom>
          <a:gradFill flip="none" rotWithShape="1">
            <a:gsLst>
              <a:gs pos="97345">
                <a:schemeClr val="bg1">
                  <a:alpha val="0"/>
                </a:schemeClr>
              </a:gs>
              <a:gs pos="3540">
                <a:schemeClr val="bg1">
                  <a:alpha val="0"/>
                </a:schemeClr>
              </a:gs>
              <a:gs pos="17000">
                <a:srgbClr val="F6D6C0">
                  <a:alpha val="54000"/>
                </a:srgbClr>
              </a:gs>
              <a:gs pos="84000">
                <a:srgbClr val="F6D6C0">
                  <a:alpha val="44000"/>
                </a:srgbClr>
              </a:gs>
              <a:gs pos="53000">
                <a:srgbClr val="DD6D21">
                  <a:alpha val="7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C990E5F5-9842-DB30-6804-6D2134121155}"/>
              </a:ext>
            </a:extLst>
          </p:cNvPr>
          <p:cNvSpPr txBox="1"/>
          <p:nvPr/>
        </p:nvSpPr>
        <p:spPr>
          <a:xfrm>
            <a:off x="7260289" y="2122573"/>
            <a:ext cx="2050368" cy="499624"/>
          </a:xfrm>
          <a:prstGeom prst="rect">
            <a:avLst/>
          </a:prstGeom>
          <a:noFill/>
        </p:spPr>
        <p:txBody>
          <a:bodyPr wrap="square">
            <a:spAutoFit/>
          </a:bodyPr>
          <a:lstStyle/>
          <a:p>
            <a:pPr algn="dist">
              <a:lnSpc>
                <a:spcPct val="150000"/>
              </a:lnSpc>
            </a:pPr>
            <a:r>
              <a:rPr lang="zh-CN" altLang="en-US" sz="2000" b="1" dirty="0">
                <a:solidFill>
                  <a:srgbClr val="DD6D21"/>
                </a:solidFill>
                <a:latin typeface="微软雅黑" panose="020B0503020204020204" pitchFamily="34" charset="-122"/>
                <a:ea typeface="微软雅黑" panose="020B0503020204020204" pitchFamily="34" charset="-122"/>
              </a:rPr>
              <a:t>厦门大学图书馆</a:t>
            </a:r>
          </a:p>
        </p:txBody>
      </p:sp>
      <p:sp>
        <p:nvSpPr>
          <p:cNvPr id="37" name="矩形 36">
            <a:extLst>
              <a:ext uri="{FF2B5EF4-FFF2-40B4-BE49-F238E27FC236}">
                <a16:creationId xmlns:a16="http://schemas.microsoft.com/office/drawing/2014/main" id="{7E8A45A5-B030-3423-B983-13987E1E6C40}"/>
              </a:ext>
            </a:extLst>
          </p:cNvPr>
          <p:cNvSpPr/>
          <p:nvPr/>
        </p:nvSpPr>
        <p:spPr>
          <a:xfrm>
            <a:off x="7732001" y="838200"/>
            <a:ext cx="4591275" cy="1200329"/>
          </a:xfrm>
          <a:prstGeom prst="rect">
            <a:avLst/>
          </a:prstGeom>
        </p:spPr>
        <p:txBody>
          <a:bodyPr wrap="square">
            <a:spAutoFit/>
          </a:bodyPr>
          <a:lstStyle/>
          <a:p>
            <a:r>
              <a:rPr lang="zh-CN" altLang="en-US" sz="3600" dirty="0">
                <a:solidFill>
                  <a:srgbClr val="DD6D21">
                    <a:alpha val="17000"/>
                  </a:srgbClr>
                </a:solidFill>
                <a:latin typeface="品如手写体" panose="02010800040101010101" pitchFamily="2" charset="-128"/>
                <a:ea typeface="品如手写体" panose="02010800040101010101" pitchFamily="2" charset="-128"/>
              </a:rPr>
              <a:t>“教育为立国之本，兴学乃国民天职</a:t>
            </a:r>
            <a:r>
              <a:rPr lang="en-US" altLang="zh-CN" sz="3600" dirty="0">
                <a:solidFill>
                  <a:srgbClr val="DD6D21">
                    <a:alpha val="17000"/>
                  </a:srgbClr>
                </a:solidFill>
                <a:latin typeface="品如手写体" panose="02010800040101010101" pitchFamily="2" charset="-128"/>
                <a:ea typeface="品如手写体" panose="02010800040101010101" pitchFamily="2" charset="-128"/>
              </a:rPr>
              <a:t>"</a:t>
            </a:r>
            <a:endParaRPr lang="zh-CN" altLang="en-US" sz="3600" dirty="0">
              <a:solidFill>
                <a:srgbClr val="DD6D21">
                  <a:alpha val="17000"/>
                </a:srgbClr>
              </a:solidFill>
              <a:latin typeface="品如手写体" panose="02010800040101010101" pitchFamily="2" charset="-128"/>
              <a:ea typeface="品如手写体" panose="02010800040101010101" pitchFamily="2" charset="-128"/>
            </a:endParaRPr>
          </a:p>
        </p:txBody>
      </p:sp>
      <p:sp>
        <p:nvSpPr>
          <p:cNvPr id="38" name="矩形 37">
            <a:extLst>
              <a:ext uri="{FF2B5EF4-FFF2-40B4-BE49-F238E27FC236}">
                <a16:creationId xmlns:a16="http://schemas.microsoft.com/office/drawing/2014/main" id="{7C890FFC-AD5D-5095-503D-89516414C32A}"/>
              </a:ext>
            </a:extLst>
          </p:cNvPr>
          <p:cNvSpPr/>
          <p:nvPr/>
        </p:nvSpPr>
        <p:spPr>
          <a:xfrm>
            <a:off x="57332" y="5491755"/>
            <a:ext cx="4108817" cy="646331"/>
          </a:xfrm>
          <a:prstGeom prst="rect">
            <a:avLst/>
          </a:prstGeom>
        </p:spPr>
        <p:txBody>
          <a:bodyPr wrap="none">
            <a:spAutoFit/>
          </a:bodyPr>
          <a:lstStyle/>
          <a:p>
            <a:r>
              <a:rPr lang="zh-CN" altLang="en-US" sz="3600" dirty="0">
                <a:solidFill>
                  <a:srgbClr val="DD6D21">
                    <a:alpha val="17000"/>
                  </a:srgbClr>
                </a:solidFill>
                <a:latin typeface="品如手写体" panose="02010800040101010101" pitchFamily="2" charset="-128"/>
                <a:ea typeface="品如手写体" panose="02010800040101010101" pitchFamily="2" charset="-128"/>
              </a:rPr>
              <a:t>“为吾国放一异彩</a:t>
            </a:r>
            <a:r>
              <a:rPr lang="en-US" altLang="zh-CN" sz="3600" dirty="0">
                <a:solidFill>
                  <a:srgbClr val="DD6D21">
                    <a:alpha val="17000"/>
                  </a:srgbClr>
                </a:solidFill>
                <a:latin typeface="品如手写体" panose="02010800040101010101" pitchFamily="2" charset="-128"/>
                <a:ea typeface="品如手写体" panose="02010800040101010101" pitchFamily="2" charset="-128"/>
              </a:rPr>
              <a:t>"</a:t>
            </a:r>
            <a:endParaRPr lang="zh-CN" altLang="en-US" sz="3600" dirty="0">
              <a:solidFill>
                <a:srgbClr val="DD6D21">
                  <a:alpha val="17000"/>
                </a:srgbClr>
              </a:solidFill>
              <a:latin typeface="品如手写体" panose="02010800040101010101" pitchFamily="2" charset="-128"/>
              <a:ea typeface="品如手写体" panose="02010800040101010101" pitchFamily="2" charset="-128"/>
            </a:endParaRPr>
          </a:p>
        </p:txBody>
      </p:sp>
    </p:spTree>
    <p:extLst>
      <p:ext uri="{BB962C8B-B14F-4D97-AF65-F5344CB8AC3E}">
        <p14:creationId xmlns:p14="http://schemas.microsoft.com/office/powerpoint/2010/main" val="195342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sp>
        <p:nvSpPr>
          <p:cNvPr id="17" name="矩形: 圆角 16">
            <a:extLst>
              <a:ext uri="{FF2B5EF4-FFF2-40B4-BE49-F238E27FC236}">
                <a16:creationId xmlns:a16="http://schemas.microsoft.com/office/drawing/2014/main" id="{D32824EF-4E50-C1D8-7D8E-50210D125D90}"/>
              </a:ext>
            </a:extLst>
          </p:cNvPr>
          <p:cNvSpPr/>
          <p:nvPr/>
        </p:nvSpPr>
        <p:spPr>
          <a:xfrm>
            <a:off x="525741" y="3756204"/>
            <a:ext cx="2665589" cy="2353681"/>
          </a:xfrm>
          <a:prstGeom prst="roundRect">
            <a:avLst>
              <a:gd name="adj" fmla="val 4796"/>
            </a:avLst>
          </a:prstGeom>
          <a:solidFill>
            <a:schemeClr val="bg1"/>
          </a:solidFill>
          <a:ln w="15875">
            <a:gradFill>
              <a:gsLst>
                <a:gs pos="68000">
                  <a:schemeClr val="bg1"/>
                </a:gs>
                <a:gs pos="0">
                  <a:schemeClr val="bg1"/>
                </a:gs>
                <a:gs pos="87000">
                  <a:srgbClr val="DD6D21"/>
                </a:gs>
                <a:gs pos="100000">
                  <a:srgbClr val="DD6D21"/>
                </a:gs>
              </a:gsLst>
              <a:lin ang="5400000" scaled="1"/>
            </a:gradFill>
          </a:ln>
          <a:effectLst>
            <a:outerShdw blurRad="368300" dist="12700" sx="101000" sy="101000" algn="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990C735B-341E-0F26-1884-E983DA6206B1}"/>
              </a:ext>
            </a:extLst>
          </p:cNvPr>
          <p:cNvSpPr txBox="1"/>
          <p:nvPr/>
        </p:nvSpPr>
        <p:spPr>
          <a:xfrm>
            <a:off x="679891" y="4266250"/>
            <a:ext cx="2402706" cy="1689373"/>
          </a:xfrm>
          <a:prstGeom prst="rect">
            <a:avLst/>
          </a:prstGeom>
          <a:noFill/>
        </p:spPr>
        <p:txBody>
          <a:bodyPr wrap="square">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建校之初，陈嘉庚先生就提出“为吾国放一异彩”，何等宏图大志！</a:t>
            </a:r>
          </a:p>
        </p:txBody>
      </p:sp>
      <p:sp>
        <p:nvSpPr>
          <p:cNvPr id="23" name="文本框 22">
            <a:extLst>
              <a:ext uri="{FF2B5EF4-FFF2-40B4-BE49-F238E27FC236}">
                <a16:creationId xmlns:a16="http://schemas.microsoft.com/office/drawing/2014/main" id="{C990E5F5-9842-DB30-6804-6D2134121155}"/>
              </a:ext>
            </a:extLst>
          </p:cNvPr>
          <p:cNvSpPr txBox="1"/>
          <p:nvPr/>
        </p:nvSpPr>
        <p:spPr>
          <a:xfrm>
            <a:off x="1311277" y="3756205"/>
            <a:ext cx="1139934" cy="581057"/>
          </a:xfrm>
          <a:prstGeom prst="rect">
            <a:avLst/>
          </a:prstGeom>
          <a:noFill/>
        </p:spPr>
        <p:txBody>
          <a:bodyPr wrap="square">
            <a:spAutoFit/>
          </a:bodyPr>
          <a:lstStyle/>
          <a:p>
            <a:pPr algn="dist">
              <a:lnSpc>
                <a:spcPct val="150000"/>
              </a:lnSpc>
            </a:pPr>
            <a:r>
              <a:rPr lang="zh-CN" altLang="en-US" sz="2400" b="1" dirty="0">
                <a:solidFill>
                  <a:srgbClr val="DD6D21"/>
                </a:solidFill>
                <a:latin typeface="微软雅黑" panose="020B0503020204020204" pitchFamily="34" charset="-122"/>
                <a:ea typeface="微软雅黑" panose="020B0503020204020204" pitchFamily="34" charset="-122"/>
              </a:rPr>
              <a:t>有格局</a:t>
            </a:r>
          </a:p>
        </p:txBody>
      </p:sp>
      <p:sp>
        <p:nvSpPr>
          <p:cNvPr id="7" name="矩形: 圆角 6">
            <a:extLst>
              <a:ext uri="{FF2B5EF4-FFF2-40B4-BE49-F238E27FC236}">
                <a16:creationId xmlns:a16="http://schemas.microsoft.com/office/drawing/2014/main" id="{1996CB72-4E47-2686-F80F-A839DDC605DD}"/>
              </a:ext>
            </a:extLst>
          </p:cNvPr>
          <p:cNvSpPr/>
          <p:nvPr/>
        </p:nvSpPr>
        <p:spPr>
          <a:xfrm>
            <a:off x="525741" y="1202749"/>
            <a:ext cx="2665590" cy="2553454"/>
          </a:xfrm>
          <a:prstGeom prst="roundRect">
            <a:avLst>
              <a:gd name="adj" fmla="val 5228"/>
            </a:avLst>
          </a:prstGeom>
          <a:blipFill>
            <a:blip r:embed="rId2"/>
            <a:stretch>
              <a:fillRect l="-14960" t="-9435" r="-21992" b="-61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圆角 216">
            <a:extLst>
              <a:ext uri="{FF2B5EF4-FFF2-40B4-BE49-F238E27FC236}">
                <a16:creationId xmlns:a16="http://schemas.microsoft.com/office/drawing/2014/main" id="{02D2E671-09F3-7DF1-99DC-400D2190BF34}"/>
              </a:ext>
            </a:extLst>
          </p:cNvPr>
          <p:cNvSpPr/>
          <p:nvPr/>
        </p:nvSpPr>
        <p:spPr>
          <a:xfrm>
            <a:off x="3329796" y="3756204"/>
            <a:ext cx="2665589" cy="2353681"/>
          </a:xfrm>
          <a:prstGeom prst="roundRect">
            <a:avLst>
              <a:gd name="adj" fmla="val 4796"/>
            </a:avLst>
          </a:prstGeom>
          <a:solidFill>
            <a:schemeClr val="bg1"/>
          </a:solidFill>
          <a:ln w="15875">
            <a:gradFill>
              <a:gsLst>
                <a:gs pos="68000">
                  <a:schemeClr val="bg1"/>
                </a:gs>
                <a:gs pos="0">
                  <a:schemeClr val="bg1"/>
                </a:gs>
                <a:gs pos="87000">
                  <a:srgbClr val="DD6D21"/>
                </a:gs>
                <a:gs pos="100000">
                  <a:srgbClr val="DD6D21"/>
                </a:gs>
              </a:gsLst>
              <a:lin ang="5400000" scaled="1"/>
            </a:gradFill>
          </a:ln>
          <a:effectLst>
            <a:outerShdw blurRad="368300" dist="12700" sx="101000" sy="101000" algn="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文本框 217">
            <a:extLst>
              <a:ext uri="{FF2B5EF4-FFF2-40B4-BE49-F238E27FC236}">
                <a16:creationId xmlns:a16="http://schemas.microsoft.com/office/drawing/2014/main" id="{BDDCCE0D-EA24-138B-9291-B29DF074EFB0}"/>
              </a:ext>
            </a:extLst>
          </p:cNvPr>
          <p:cNvSpPr txBox="1"/>
          <p:nvPr/>
        </p:nvSpPr>
        <p:spPr>
          <a:xfrm>
            <a:off x="3483946" y="4266250"/>
            <a:ext cx="2402706" cy="1689373"/>
          </a:xfrm>
          <a:prstGeom prst="rect">
            <a:avLst/>
          </a:prstGeom>
          <a:noFill/>
        </p:spPr>
        <p:txBody>
          <a:bodyPr wrap="square">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“宁可卖大厦，也要建厦大”，倾其所有为我厦，从此铭刻心中！</a:t>
            </a:r>
          </a:p>
        </p:txBody>
      </p:sp>
      <p:sp>
        <p:nvSpPr>
          <p:cNvPr id="219" name="文本框 218">
            <a:extLst>
              <a:ext uri="{FF2B5EF4-FFF2-40B4-BE49-F238E27FC236}">
                <a16:creationId xmlns:a16="http://schemas.microsoft.com/office/drawing/2014/main" id="{C94B66E8-69E4-62D4-D158-FF0C1F6631CB}"/>
              </a:ext>
            </a:extLst>
          </p:cNvPr>
          <p:cNvSpPr txBox="1"/>
          <p:nvPr/>
        </p:nvSpPr>
        <p:spPr>
          <a:xfrm>
            <a:off x="4121912" y="3756205"/>
            <a:ext cx="1139934" cy="581057"/>
          </a:xfrm>
          <a:prstGeom prst="rect">
            <a:avLst/>
          </a:prstGeom>
          <a:noFill/>
        </p:spPr>
        <p:txBody>
          <a:bodyPr wrap="square">
            <a:spAutoFit/>
          </a:bodyPr>
          <a:lstStyle/>
          <a:p>
            <a:pPr algn="dist">
              <a:lnSpc>
                <a:spcPct val="150000"/>
              </a:lnSpc>
            </a:pPr>
            <a:r>
              <a:rPr lang="zh-CN" altLang="en-US" sz="2400" b="1" dirty="0">
                <a:solidFill>
                  <a:srgbClr val="DD6D21"/>
                </a:solidFill>
                <a:latin typeface="微软雅黑" panose="020B0503020204020204" pitchFamily="34" charset="-122"/>
                <a:ea typeface="微软雅黑" panose="020B0503020204020204" pitchFamily="34" charset="-122"/>
              </a:rPr>
              <a:t>重传统</a:t>
            </a:r>
          </a:p>
        </p:txBody>
      </p:sp>
      <p:sp>
        <p:nvSpPr>
          <p:cNvPr id="220" name="矩形: 圆角 219">
            <a:extLst>
              <a:ext uri="{FF2B5EF4-FFF2-40B4-BE49-F238E27FC236}">
                <a16:creationId xmlns:a16="http://schemas.microsoft.com/office/drawing/2014/main" id="{C018CA9A-F45F-4D00-C9F0-2FD4156087E5}"/>
              </a:ext>
            </a:extLst>
          </p:cNvPr>
          <p:cNvSpPr/>
          <p:nvPr/>
        </p:nvSpPr>
        <p:spPr>
          <a:xfrm>
            <a:off x="3329796" y="1202749"/>
            <a:ext cx="2665590" cy="2553454"/>
          </a:xfrm>
          <a:prstGeom prst="roundRect">
            <a:avLst>
              <a:gd name="adj" fmla="val 5228"/>
            </a:avLst>
          </a:prstGeom>
          <a:blipFill>
            <a:blip r:embed="rId3"/>
            <a:stretch>
              <a:fillRect l="-4297" t="1" r="-32494" b="-45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圆角 220">
            <a:extLst>
              <a:ext uri="{FF2B5EF4-FFF2-40B4-BE49-F238E27FC236}">
                <a16:creationId xmlns:a16="http://schemas.microsoft.com/office/drawing/2014/main" id="{6F4591DA-4E0F-82FA-FD31-ECAADBEFA837}"/>
              </a:ext>
            </a:extLst>
          </p:cNvPr>
          <p:cNvSpPr/>
          <p:nvPr/>
        </p:nvSpPr>
        <p:spPr>
          <a:xfrm>
            <a:off x="6133851" y="3756204"/>
            <a:ext cx="2665589" cy="2353681"/>
          </a:xfrm>
          <a:prstGeom prst="roundRect">
            <a:avLst>
              <a:gd name="adj" fmla="val 4257"/>
            </a:avLst>
          </a:prstGeom>
          <a:solidFill>
            <a:schemeClr val="bg1"/>
          </a:solidFill>
          <a:ln w="15875">
            <a:gradFill>
              <a:gsLst>
                <a:gs pos="68000">
                  <a:schemeClr val="bg1"/>
                </a:gs>
                <a:gs pos="0">
                  <a:schemeClr val="bg1"/>
                </a:gs>
                <a:gs pos="87000">
                  <a:srgbClr val="DD6D21"/>
                </a:gs>
                <a:gs pos="100000">
                  <a:srgbClr val="DD6D21"/>
                </a:gs>
              </a:gsLst>
              <a:lin ang="5400000" scaled="1"/>
            </a:gradFill>
          </a:ln>
          <a:effectLst>
            <a:outerShdw blurRad="368300" dist="12700" sx="101000" sy="101000" algn="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文本框 221">
            <a:extLst>
              <a:ext uri="{FF2B5EF4-FFF2-40B4-BE49-F238E27FC236}">
                <a16:creationId xmlns:a16="http://schemas.microsoft.com/office/drawing/2014/main" id="{070F5FBB-A2CB-258B-4C4F-3EC107C4DA0E}"/>
              </a:ext>
            </a:extLst>
          </p:cNvPr>
          <p:cNvSpPr txBox="1"/>
          <p:nvPr/>
        </p:nvSpPr>
        <p:spPr>
          <a:xfrm>
            <a:off x="6288001" y="4266250"/>
            <a:ext cx="2402706" cy="1705403"/>
          </a:xfrm>
          <a:prstGeom prst="rect">
            <a:avLst/>
          </a:prstGeom>
          <a:noFill/>
        </p:spPr>
        <p:txBody>
          <a:bodyPr wrap="square">
            <a:spAutoFit/>
          </a:bodyPr>
          <a:lstStyle/>
          <a:p>
            <a:pPr algn="just">
              <a:lnSpc>
                <a:spcPct val="150000"/>
              </a:lnSpc>
            </a:pPr>
            <a:r>
              <a:rPr lang="en-US" altLang="zh-CN" dirty="0">
                <a:latin typeface="微软雅黑" panose="020B0503020204020204" pitchFamily="34" charset="-122"/>
                <a:ea typeface="微软雅黑" panose="020B0503020204020204" pitchFamily="34" charset="-122"/>
              </a:rPr>
              <a:t>100</a:t>
            </a:r>
            <a:r>
              <a:rPr lang="zh-CN" altLang="en-US" dirty="0">
                <a:latin typeface="微软雅黑" panose="020B0503020204020204" pitchFamily="34" charset="-122"/>
                <a:ea typeface="微软雅黑" panose="020B0503020204020204" pitchFamily="34" charset="-122"/>
              </a:rPr>
              <a:t>年来，踏着校主的足迹，一代代厦大人，呕心沥血砥砺前行！</a:t>
            </a:r>
          </a:p>
        </p:txBody>
      </p:sp>
      <p:sp>
        <p:nvSpPr>
          <p:cNvPr id="223" name="文本框 222">
            <a:extLst>
              <a:ext uri="{FF2B5EF4-FFF2-40B4-BE49-F238E27FC236}">
                <a16:creationId xmlns:a16="http://schemas.microsoft.com/office/drawing/2014/main" id="{0D3BD20E-0E8E-390C-3B5C-E1EA534F289A}"/>
              </a:ext>
            </a:extLst>
          </p:cNvPr>
          <p:cNvSpPr txBox="1"/>
          <p:nvPr/>
        </p:nvSpPr>
        <p:spPr>
          <a:xfrm>
            <a:off x="6949922" y="3756205"/>
            <a:ext cx="1245650" cy="581057"/>
          </a:xfrm>
          <a:prstGeom prst="rect">
            <a:avLst/>
          </a:prstGeom>
          <a:noFill/>
        </p:spPr>
        <p:txBody>
          <a:bodyPr wrap="square">
            <a:spAutoFit/>
          </a:bodyPr>
          <a:lstStyle/>
          <a:p>
            <a:pPr algn="dist">
              <a:lnSpc>
                <a:spcPct val="150000"/>
              </a:lnSpc>
            </a:pPr>
            <a:r>
              <a:rPr lang="zh-CN" altLang="en-US" sz="2400" b="1" dirty="0">
                <a:solidFill>
                  <a:srgbClr val="DD6D21"/>
                </a:solidFill>
                <a:latin typeface="微软雅黑" panose="020B0503020204020204" pitchFamily="34" charset="-122"/>
                <a:ea typeface="微软雅黑" panose="020B0503020204020204" pitchFamily="34" charset="-122"/>
              </a:rPr>
              <a:t>讲情怀</a:t>
            </a:r>
          </a:p>
        </p:txBody>
      </p:sp>
      <p:sp>
        <p:nvSpPr>
          <p:cNvPr id="224" name="矩形: 圆角 223">
            <a:extLst>
              <a:ext uri="{FF2B5EF4-FFF2-40B4-BE49-F238E27FC236}">
                <a16:creationId xmlns:a16="http://schemas.microsoft.com/office/drawing/2014/main" id="{29A7AFF7-7AB5-011D-F561-76F0BEC14641}"/>
              </a:ext>
            </a:extLst>
          </p:cNvPr>
          <p:cNvSpPr/>
          <p:nvPr/>
        </p:nvSpPr>
        <p:spPr>
          <a:xfrm>
            <a:off x="6133851" y="1202749"/>
            <a:ext cx="2665590" cy="2553454"/>
          </a:xfrm>
          <a:prstGeom prst="roundRect">
            <a:avLst>
              <a:gd name="adj" fmla="val 5725"/>
            </a:avLst>
          </a:prstGeom>
          <a:blipFill>
            <a:blip r:embed="rId4"/>
            <a:stretch>
              <a:fillRect l="-8026" t="-10063" r="-6892" b="-40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圆角 224">
            <a:extLst>
              <a:ext uri="{FF2B5EF4-FFF2-40B4-BE49-F238E27FC236}">
                <a16:creationId xmlns:a16="http://schemas.microsoft.com/office/drawing/2014/main" id="{B894D507-F7AD-4511-C243-6A64866029F3}"/>
              </a:ext>
            </a:extLst>
          </p:cNvPr>
          <p:cNvSpPr/>
          <p:nvPr/>
        </p:nvSpPr>
        <p:spPr>
          <a:xfrm>
            <a:off x="8937906" y="3756204"/>
            <a:ext cx="2665589" cy="2353681"/>
          </a:xfrm>
          <a:prstGeom prst="roundRect">
            <a:avLst>
              <a:gd name="adj" fmla="val 5875"/>
            </a:avLst>
          </a:prstGeom>
          <a:solidFill>
            <a:schemeClr val="bg1"/>
          </a:solidFill>
          <a:ln w="15875">
            <a:gradFill>
              <a:gsLst>
                <a:gs pos="68000">
                  <a:schemeClr val="bg1"/>
                </a:gs>
                <a:gs pos="0">
                  <a:schemeClr val="bg1"/>
                </a:gs>
                <a:gs pos="87000">
                  <a:srgbClr val="DD6D21"/>
                </a:gs>
                <a:gs pos="100000">
                  <a:srgbClr val="DD6D21"/>
                </a:gs>
              </a:gsLst>
              <a:lin ang="5400000" scaled="1"/>
            </a:gradFill>
          </a:ln>
          <a:effectLst>
            <a:outerShdw blurRad="368300" dist="12700" sx="101000" sy="101000" algn="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文本框 225">
            <a:extLst>
              <a:ext uri="{FF2B5EF4-FFF2-40B4-BE49-F238E27FC236}">
                <a16:creationId xmlns:a16="http://schemas.microsoft.com/office/drawing/2014/main" id="{1DF2C3F7-271E-A905-5007-94A2B1135322}"/>
              </a:ext>
            </a:extLst>
          </p:cNvPr>
          <p:cNvSpPr txBox="1"/>
          <p:nvPr/>
        </p:nvSpPr>
        <p:spPr>
          <a:xfrm>
            <a:off x="9092056" y="4266250"/>
            <a:ext cx="2402706" cy="1289905"/>
          </a:xfrm>
          <a:prstGeom prst="rect">
            <a:avLst/>
          </a:prstGeom>
          <a:noFill/>
        </p:spPr>
        <p:txBody>
          <a:bodyPr wrap="square">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热爱厦大、支持厦大、感恩厦大，永远的赤子之心！</a:t>
            </a:r>
          </a:p>
        </p:txBody>
      </p:sp>
      <p:sp>
        <p:nvSpPr>
          <p:cNvPr id="227" name="文本框 226">
            <a:extLst>
              <a:ext uri="{FF2B5EF4-FFF2-40B4-BE49-F238E27FC236}">
                <a16:creationId xmlns:a16="http://schemas.microsoft.com/office/drawing/2014/main" id="{A41985B0-A8DC-C4A0-8BF4-C90147DEB6AC}"/>
              </a:ext>
            </a:extLst>
          </p:cNvPr>
          <p:cNvSpPr txBox="1"/>
          <p:nvPr/>
        </p:nvSpPr>
        <p:spPr>
          <a:xfrm>
            <a:off x="9712555" y="3756205"/>
            <a:ext cx="1216331" cy="581057"/>
          </a:xfrm>
          <a:prstGeom prst="rect">
            <a:avLst/>
          </a:prstGeom>
          <a:noFill/>
        </p:spPr>
        <p:txBody>
          <a:bodyPr wrap="square">
            <a:spAutoFit/>
          </a:bodyPr>
          <a:lstStyle/>
          <a:p>
            <a:pPr algn="dist">
              <a:lnSpc>
                <a:spcPct val="150000"/>
              </a:lnSpc>
            </a:pPr>
            <a:r>
              <a:rPr lang="zh-CN" altLang="en-US" sz="2400" b="1" dirty="0">
                <a:solidFill>
                  <a:srgbClr val="DD6D21"/>
                </a:solidFill>
                <a:latin typeface="微软雅黑" panose="020B0503020204020204" pitchFamily="34" charset="-122"/>
                <a:ea typeface="微软雅黑" panose="020B0503020204020204" pitchFamily="34" charset="-122"/>
              </a:rPr>
              <a:t>懂感恩</a:t>
            </a:r>
          </a:p>
        </p:txBody>
      </p:sp>
      <p:sp>
        <p:nvSpPr>
          <p:cNvPr id="228" name="矩形: 圆角 227">
            <a:extLst>
              <a:ext uri="{FF2B5EF4-FFF2-40B4-BE49-F238E27FC236}">
                <a16:creationId xmlns:a16="http://schemas.microsoft.com/office/drawing/2014/main" id="{0E3C6457-40A0-7169-F9C6-B1047AAB47DA}"/>
              </a:ext>
            </a:extLst>
          </p:cNvPr>
          <p:cNvSpPr/>
          <p:nvPr/>
        </p:nvSpPr>
        <p:spPr>
          <a:xfrm>
            <a:off x="8937906" y="1202749"/>
            <a:ext cx="2665590" cy="2553454"/>
          </a:xfrm>
          <a:prstGeom prst="roundRect">
            <a:avLst>
              <a:gd name="adj" fmla="val 5228"/>
            </a:avLst>
          </a:prstGeom>
          <a:blipFill>
            <a:blip r:embed="rId5"/>
            <a:stretch>
              <a:fillRect l="-12410" t="-1119" r="-5484" b="-171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59186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6EB7D3-DD57-5C00-5F75-AD5FDD2A9416}"/>
              </a:ext>
            </a:extLst>
          </p:cNvPr>
          <p:cNvSpPr/>
          <p:nvPr/>
        </p:nvSpPr>
        <p:spPr>
          <a:xfrm>
            <a:off x="0" y="27558"/>
            <a:ext cx="4572000" cy="6858000"/>
          </a:xfrm>
          <a:prstGeom prst="rect">
            <a:avLst/>
          </a:prstGeom>
          <a:gradFill>
            <a:gsLst>
              <a:gs pos="0">
                <a:schemeClr val="bg1">
                  <a:alpha val="42000"/>
                </a:schemeClr>
              </a:gs>
              <a:gs pos="100000">
                <a:schemeClr val="bg1">
                  <a:alpha val="42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7BE33D5E-1379-CB39-3FB2-A99E9144E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0156"/>
            <a:ext cx="12192000" cy="6938311"/>
          </a:xfrm>
          <a:prstGeom prst="rect">
            <a:avLst/>
          </a:prstGeom>
        </p:spPr>
      </p:pic>
      <p:sp>
        <p:nvSpPr>
          <p:cNvPr id="4" name="矩形: 圆角 3">
            <a:extLst>
              <a:ext uri="{FF2B5EF4-FFF2-40B4-BE49-F238E27FC236}">
                <a16:creationId xmlns:a16="http://schemas.microsoft.com/office/drawing/2014/main" id="{2306CEA5-4C78-9A03-48F3-07B41DBA2C02}"/>
              </a:ext>
            </a:extLst>
          </p:cNvPr>
          <p:cNvSpPr/>
          <p:nvPr/>
        </p:nvSpPr>
        <p:spPr>
          <a:xfrm rot="10800000">
            <a:off x="-2" y="-40158"/>
            <a:ext cx="12191999" cy="6938311"/>
          </a:xfrm>
          <a:prstGeom prst="roundRect">
            <a:avLst>
              <a:gd name="adj" fmla="val 0"/>
            </a:avLst>
          </a:prstGeom>
          <a:gradFill flip="none" rotWithShape="1">
            <a:gsLst>
              <a:gs pos="0">
                <a:srgbClr val="EAA372">
                  <a:alpha val="61000"/>
                </a:srgbClr>
              </a:gs>
              <a:gs pos="100000">
                <a:srgbClr val="DD6D21">
                  <a:alpha val="9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5FF48FD-2FA6-A1FD-8FE8-842A7BE40097}"/>
              </a:ext>
            </a:extLst>
          </p:cNvPr>
          <p:cNvSpPr txBox="1"/>
          <p:nvPr/>
        </p:nvSpPr>
        <p:spPr>
          <a:xfrm>
            <a:off x="4993896" y="6203480"/>
            <a:ext cx="4014004" cy="473206"/>
          </a:xfrm>
          <a:prstGeom prst="rect">
            <a:avLst/>
          </a:prstGeom>
          <a:noFill/>
        </p:spPr>
        <p:txBody>
          <a:bodyPr wrap="square">
            <a:spAutoFit/>
          </a:bodyPr>
          <a:lstStyle/>
          <a:p>
            <a:pPr algn="just">
              <a:lnSpc>
                <a:spcPct val="150000"/>
              </a:lnSpc>
            </a:pPr>
            <a:r>
              <a:rPr lang="en-US" altLang="zh-CN" dirty="0">
                <a:solidFill>
                  <a:schemeClr val="bg1"/>
                </a:solidFill>
                <a:latin typeface="庞门正道粗书体" panose="02010600030101010101" pitchFamily="2" charset="-122"/>
                <a:ea typeface="庞门正道粗书体" panose="02010600030101010101" pitchFamily="2" charset="-122"/>
              </a:rPr>
              <a:t>--</a:t>
            </a:r>
            <a:r>
              <a:rPr lang="zh-CN" altLang="en-US" dirty="0">
                <a:solidFill>
                  <a:schemeClr val="bg1"/>
                </a:solidFill>
                <a:latin typeface="庞门正道粗书体" panose="02010600030101010101" pitchFamily="2" charset="-122"/>
                <a:ea typeface="庞门正道粗书体" panose="02010600030101010101" pitchFamily="2" charset="-122"/>
              </a:rPr>
              <a:t>自强不息，止于至善</a:t>
            </a:r>
            <a:r>
              <a:rPr lang="en-US" altLang="zh-CN" dirty="0">
                <a:solidFill>
                  <a:schemeClr val="bg1"/>
                </a:solidFill>
                <a:latin typeface="庞门正道粗书体" panose="02010600030101010101" pitchFamily="2" charset="-122"/>
                <a:ea typeface="庞门正道粗书体" panose="02010600030101010101" pitchFamily="2" charset="-122"/>
              </a:rPr>
              <a:t>--</a:t>
            </a:r>
            <a:endParaRPr lang="zh-CN" altLang="en-US" dirty="0">
              <a:solidFill>
                <a:schemeClr val="bg1"/>
              </a:solidFill>
              <a:latin typeface="庞门正道粗书体" panose="02010600030101010101" pitchFamily="2" charset="-122"/>
              <a:ea typeface="庞门正道粗书体" panose="02010600030101010101" pitchFamily="2" charset="-122"/>
            </a:endParaRPr>
          </a:p>
        </p:txBody>
      </p:sp>
      <p:sp>
        <p:nvSpPr>
          <p:cNvPr id="15" name="文本框 14">
            <a:extLst>
              <a:ext uri="{FF2B5EF4-FFF2-40B4-BE49-F238E27FC236}">
                <a16:creationId xmlns:a16="http://schemas.microsoft.com/office/drawing/2014/main" id="{6827D916-2B3B-B2DD-FC59-0F571B7BCA79}"/>
              </a:ext>
            </a:extLst>
          </p:cNvPr>
          <p:cNvSpPr txBox="1"/>
          <p:nvPr/>
        </p:nvSpPr>
        <p:spPr>
          <a:xfrm>
            <a:off x="547549" y="3177384"/>
            <a:ext cx="11096896" cy="1569660"/>
          </a:xfrm>
          <a:prstGeom prst="rect">
            <a:avLst/>
          </a:prstGeom>
          <a:noFill/>
        </p:spPr>
        <p:txBody>
          <a:bodyPr wrap="square">
            <a:spAutoFit/>
          </a:bodyPr>
          <a:lstStyle/>
          <a:p>
            <a:pPr algn="dist"/>
            <a:r>
              <a:rPr lang="zh-CN" altLang="en-US" sz="9600" dirty="0">
                <a:solidFill>
                  <a:schemeClr val="bg1">
                    <a:alpha val="26000"/>
                  </a:schemeClr>
                </a:solidFill>
              </a:rPr>
              <a:t>cultural tradition</a:t>
            </a:r>
          </a:p>
        </p:txBody>
      </p:sp>
      <p:sp>
        <p:nvSpPr>
          <p:cNvPr id="6" name="文本框 5">
            <a:extLst>
              <a:ext uri="{FF2B5EF4-FFF2-40B4-BE49-F238E27FC236}">
                <a16:creationId xmlns:a16="http://schemas.microsoft.com/office/drawing/2014/main" id="{79F1D091-A5AC-E661-6793-40F23DB3D3ED}"/>
              </a:ext>
            </a:extLst>
          </p:cNvPr>
          <p:cNvSpPr txBox="1"/>
          <p:nvPr/>
        </p:nvSpPr>
        <p:spPr>
          <a:xfrm>
            <a:off x="4835197" y="1942041"/>
            <a:ext cx="5316510" cy="1884362"/>
          </a:xfrm>
          <a:prstGeom prst="rect">
            <a:avLst/>
          </a:prstGeom>
          <a:noFill/>
        </p:spPr>
        <p:txBody>
          <a:bodyPr wrap="square">
            <a:spAutoFit/>
          </a:bodyPr>
          <a:lstStyle/>
          <a:p>
            <a:pPr algn="dist">
              <a:lnSpc>
                <a:spcPct val="150000"/>
              </a:lnSpc>
            </a:pPr>
            <a:r>
              <a:rPr lang="zh-CN" altLang="en-US" sz="8800" dirty="0">
                <a:solidFill>
                  <a:schemeClr val="bg1"/>
                </a:solidFill>
                <a:latin typeface="庞门正道粗书体" panose="02010600030101010101" pitchFamily="2" charset="-122"/>
                <a:ea typeface="庞门正道粗书体" panose="02010600030101010101" pitchFamily="2" charset="-122"/>
              </a:rPr>
              <a:t>文化传统</a:t>
            </a:r>
          </a:p>
        </p:txBody>
      </p:sp>
      <p:sp>
        <p:nvSpPr>
          <p:cNvPr id="20" name="椭圆 19">
            <a:extLst>
              <a:ext uri="{FF2B5EF4-FFF2-40B4-BE49-F238E27FC236}">
                <a16:creationId xmlns:a16="http://schemas.microsoft.com/office/drawing/2014/main" id="{A9115E86-83CF-5112-C50A-D4C764E27987}"/>
              </a:ext>
            </a:extLst>
          </p:cNvPr>
          <p:cNvSpPr/>
          <p:nvPr/>
        </p:nvSpPr>
        <p:spPr>
          <a:xfrm>
            <a:off x="2921453" y="2347850"/>
            <a:ext cx="1569660" cy="1569660"/>
          </a:xfrm>
          <a:prstGeom prst="ellipse">
            <a:avLst/>
          </a:prstGeom>
          <a:solidFill>
            <a:srgbClr val="F6D6C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28E5251-A24A-0853-C6ED-B53B4DD5E3CC}"/>
              </a:ext>
            </a:extLst>
          </p:cNvPr>
          <p:cNvSpPr txBox="1"/>
          <p:nvPr/>
        </p:nvSpPr>
        <p:spPr>
          <a:xfrm>
            <a:off x="3271408" y="1876345"/>
            <a:ext cx="995654" cy="2047292"/>
          </a:xfrm>
          <a:prstGeom prst="rect">
            <a:avLst/>
          </a:prstGeom>
          <a:noFill/>
        </p:spPr>
        <p:txBody>
          <a:bodyPr wrap="square">
            <a:spAutoFit/>
          </a:bodyPr>
          <a:lstStyle/>
          <a:p>
            <a:pPr algn="just">
              <a:lnSpc>
                <a:spcPct val="150000"/>
              </a:lnSpc>
            </a:pPr>
            <a:r>
              <a:rPr lang="en-US" altLang="zh-CN"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rPr>
              <a:t>2</a:t>
            </a:r>
            <a:endParaRPr lang="zh-CN" altLang="en-US" sz="9600" dirty="0">
              <a:solidFill>
                <a:schemeClr val="bg1"/>
              </a:solidFill>
              <a:latin typeface="庞门正道粗书体" panose="02010600030101010101" pitchFamily="2" charset="-122"/>
              <a:ea typeface="庞门正道粗书体" panose="02010600030101010101" pitchFamily="2" charset="-122"/>
              <a:cs typeface="Arial" panose="020B0604020202020204" pitchFamily="34" charset="0"/>
            </a:endParaRPr>
          </a:p>
        </p:txBody>
      </p:sp>
      <p:pic>
        <p:nvPicPr>
          <p:cNvPr id="21" name="图片 20">
            <a:extLst>
              <a:ext uri="{FF2B5EF4-FFF2-40B4-BE49-F238E27FC236}">
                <a16:creationId xmlns:a16="http://schemas.microsoft.com/office/drawing/2014/main" id="{B41CDB20-2295-963C-251F-1B5173FD34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0748588" y="5355602"/>
            <a:ext cx="1762366" cy="1624945"/>
          </a:xfrm>
          <a:prstGeom prst="rect">
            <a:avLst/>
          </a:prstGeom>
        </p:spPr>
      </p:pic>
      <p:pic>
        <p:nvPicPr>
          <p:cNvPr id="22" name="图片 21">
            <a:extLst>
              <a:ext uri="{FF2B5EF4-FFF2-40B4-BE49-F238E27FC236}">
                <a16:creationId xmlns:a16="http://schemas.microsoft.com/office/drawing/2014/main" id="{35C32FD4-8AE8-0F43-579F-74CF3F7327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588259" y="5286279"/>
            <a:ext cx="2230712" cy="2056772"/>
          </a:xfrm>
          <a:prstGeom prst="rect">
            <a:avLst/>
          </a:prstGeom>
        </p:spPr>
      </p:pic>
      <p:pic>
        <p:nvPicPr>
          <p:cNvPr id="23" name="图片 22">
            <a:extLst>
              <a:ext uri="{FF2B5EF4-FFF2-40B4-BE49-F238E27FC236}">
                <a16:creationId xmlns:a16="http://schemas.microsoft.com/office/drawing/2014/main" id="{43DF3B8E-4E35-9C59-993D-793E133B30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525734" y="-695731"/>
            <a:ext cx="2304146" cy="2124480"/>
          </a:xfrm>
          <a:prstGeom prst="rect">
            <a:avLst/>
          </a:prstGeom>
        </p:spPr>
      </p:pic>
      <p:pic>
        <p:nvPicPr>
          <p:cNvPr id="24" name="图片 23">
            <a:extLst>
              <a:ext uri="{FF2B5EF4-FFF2-40B4-BE49-F238E27FC236}">
                <a16:creationId xmlns:a16="http://schemas.microsoft.com/office/drawing/2014/main" id="{C47435E4-B2FD-AB74-C603-FBB71E4D01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153328" y="624309"/>
            <a:ext cx="1373026" cy="1265964"/>
          </a:xfrm>
          <a:prstGeom prst="rect">
            <a:avLst/>
          </a:prstGeom>
        </p:spPr>
      </p:pic>
      <p:pic>
        <p:nvPicPr>
          <p:cNvPr id="25" name="图片 24">
            <a:extLst>
              <a:ext uri="{FF2B5EF4-FFF2-40B4-BE49-F238E27FC236}">
                <a16:creationId xmlns:a16="http://schemas.microsoft.com/office/drawing/2014/main" id="{EC748006-D912-70FC-D387-BA76192B11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249883" y="1256285"/>
            <a:ext cx="1234132" cy="1137900"/>
          </a:xfrm>
          <a:prstGeom prst="rect">
            <a:avLst/>
          </a:prstGeom>
        </p:spPr>
      </p:pic>
      <p:pic>
        <p:nvPicPr>
          <p:cNvPr id="26" name="图片 25">
            <a:extLst>
              <a:ext uri="{FF2B5EF4-FFF2-40B4-BE49-F238E27FC236}">
                <a16:creationId xmlns:a16="http://schemas.microsoft.com/office/drawing/2014/main" id="{04D7CDB1-B6A0-C353-C9DD-216F31B4CE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49070">
            <a:off x="1226483" y="5750965"/>
            <a:ext cx="1373026" cy="1265964"/>
          </a:xfrm>
          <a:prstGeom prst="rect">
            <a:avLst/>
          </a:prstGeom>
        </p:spPr>
      </p:pic>
      <p:pic>
        <p:nvPicPr>
          <p:cNvPr id="28" name="Picture 2">
            <a:extLst>
              <a:ext uri="{FF2B5EF4-FFF2-40B4-BE49-F238E27FC236}">
                <a16:creationId xmlns:a16="http://schemas.microsoft.com/office/drawing/2014/main" id="{37AC4FB0-7951-4E45-BF01-A42FF41EF98C}"/>
              </a:ext>
            </a:extLst>
          </p:cNvPr>
          <p:cNvPicPr>
            <a:picLocks noChangeAspect="1" noChangeArrowheads="1"/>
          </p:cNvPicPr>
          <p:nvPr/>
        </p:nvPicPr>
        <p:blipFill>
          <a:blip r:embed="rId5">
            <a:biLevel thresh="25000"/>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53868" y="444101"/>
            <a:ext cx="2284264" cy="6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62170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1498</TotalTime>
  <Words>2026</Words>
  <Application>Microsoft Office PowerPoint</Application>
  <PresentationFormat>宽屏</PresentationFormat>
  <Paragraphs>169</Paragraphs>
  <Slides>22</Slides>
  <Notes>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22</vt:i4>
      </vt:variant>
    </vt:vector>
  </HeadingPairs>
  <TitlesOfParts>
    <vt:vector size="32" baseType="lpstr">
      <vt:lpstr>等线</vt:lpstr>
      <vt:lpstr>等线 Light</vt:lpstr>
      <vt:lpstr>黑体</vt:lpstr>
      <vt:lpstr>庞门正道粗书体</vt:lpstr>
      <vt:lpstr>品如手写体</vt:lpstr>
      <vt:lpstr>宋体</vt:lpstr>
      <vt:lpstr>微软雅黑</vt:lpstr>
      <vt:lpstr>演示夏行楷</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 weijun</dc:creator>
  <cp:lastModifiedBy>Administrator</cp:lastModifiedBy>
  <cp:revision>81</cp:revision>
  <dcterms:created xsi:type="dcterms:W3CDTF">2022-08-27T07:07:53Z</dcterms:created>
  <dcterms:modified xsi:type="dcterms:W3CDTF">2023-05-12T02:20:08Z</dcterms:modified>
</cp:coreProperties>
</file>